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4.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7" r:id="rId2"/>
    <p:sldId id="258" r:id="rId3"/>
    <p:sldId id="276" r:id="rId4"/>
    <p:sldId id="286" r:id="rId5"/>
    <p:sldId id="287" r:id="rId6"/>
    <p:sldId id="281" r:id="rId7"/>
    <p:sldId id="288" r:id="rId8"/>
    <p:sldId id="289" r:id="rId9"/>
    <p:sldId id="290" r:id="rId10"/>
    <p:sldId id="282" r:id="rId11"/>
    <p:sldId id="273" r:id="rId12"/>
    <p:sldId id="283" r:id="rId13"/>
    <p:sldId id="291" r:id="rId14"/>
    <p:sldId id="292" r:id="rId15"/>
    <p:sldId id="284"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7A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37"/>
  </p:normalViewPr>
  <p:slideViewPr>
    <p:cSldViewPr snapToGrid="0" snapToObjects="1" showGuides="1">
      <p:cViewPr varScale="1">
        <p:scale>
          <a:sx n="81" d="100"/>
          <a:sy n="81" d="100"/>
        </p:scale>
        <p:origin x="734" y="4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E6886-C15D-4F75-BC3E-8B8BFE25F2A8}" type="datetimeFigureOut">
              <a:rPr lang="zh-CN" altLang="en-US" smtClean="0"/>
              <a:t>2022/5/18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984EBD-E37C-472A-BEDD-FDA999EDB560}" type="slidenum">
              <a:rPr lang="zh-CN" altLang="en-US" smtClean="0"/>
              <a:t>‹#›</a:t>
            </a:fld>
            <a:endParaRPr lang="zh-CN" altLang="en-US"/>
          </a:p>
        </p:txBody>
      </p:sp>
    </p:spTree>
    <p:extLst>
      <p:ext uri="{BB962C8B-B14F-4D97-AF65-F5344CB8AC3E}">
        <p14:creationId xmlns:p14="http://schemas.microsoft.com/office/powerpoint/2010/main" val="1971572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1</a:t>
            </a:fld>
            <a:endParaRPr lang="zh-CN" altLang="en-US"/>
          </a:p>
        </p:txBody>
      </p:sp>
    </p:spTree>
    <p:extLst>
      <p:ext uri="{BB962C8B-B14F-4D97-AF65-F5344CB8AC3E}">
        <p14:creationId xmlns:p14="http://schemas.microsoft.com/office/powerpoint/2010/main" val="315393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10</a:t>
            </a:fld>
            <a:endParaRPr lang="zh-CN" altLang="en-US"/>
          </a:p>
        </p:txBody>
      </p:sp>
    </p:spTree>
    <p:extLst>
      <p:ext uri="{BB962C8B-B14F-4D97-AF65-F5344CB8AC3E}">
        <p14:creationId xmlns:p14="http://schemas.microsoft.com/office/powerpoint/2010/main" val="226189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11</a:t>
            </a:fld>
            <a:endParaRPr lang="zh-CN" altLang="en-US"/>
          </a:p>
        </p:txBody>
      </p:sp>
    </p:spTree>
    <p:extLst>
      <p:ext uri="{BB962C8B-B14F-4D97-AF65-F5344CB8AC3E}">
        <p14:creationId xmlns:p14="http://schemas.microsoft.com/office/powerpoint/2010/main" val="4053210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12</a:t>
            </a:fld>
            <a:endParaRPr lang="zh-CN" altLang="en-US"/>
          </a:p>
        </p:txBody>
      </p:sp>
    </p:spTree>
    <p:extLst>
      <p:ext uri="{BB962C8B-B14F-4D97-AF65-F5344CB8AC3E}">
        <p14:creationId xmlns:p14="http://schemas.microsoft.com/office/powerpoint/2010/main" val="3694882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13</a:t>
            </a:fld>
            <a:endParaRPr lang="zh-CN" altLang="en-US"/>
          </a:p>
        </p:txBody>
      </p:sp>
    </p:spTree>
    <p:extLst>
      <p:ext uri="{BB962C8B-B14F-4D97-AF65-F5344CB8AC3E}">
        <p14:creationId xmlns:p14="http://schemas.microsoft.com/office/powerpoint/2010/main" val="350228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14</a:t>
            </a:fld>
            <a:endParaRPr lang="zh-CN" altLang="en-US"/>
          </a:p>
        </p:txBody>
      </p:sp>
    </p:spTree>
    <p:extLst>
      <p:ext uri="{BB962C8B-B14F-4D97-AF65-F5344CB8AC3E}">
        <p14:creationId xmlns:p14="http://schemas.microsoft.com/office/powerpoint/2010/main" val="1272220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15</a:t>
            </a:fld>
            <a:endParaRPr lang="zh-CN" altLang="en-US"/>
          </a:p>
        </p:txBody>
      </p:sp>
    </p:spTree>
    <p:extLst>
      <p:ext uri="{BB962C8B-B14F-4D97-AF65-F5344CB8AC3E}">
        <p14:creationId xmlns:p14="http://schemas.microsoft.com/office/powerpoint/2010/main" val="2593975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984EBD-E37C-472A-BEDD-FDA999EDB560}" type="slidenum">
              <a:rPr lang="zh-CN" altLang="en-US" smtClean="0"/>
              <a:t>2</a:t>
            </a:fld>
            <a:endParaRPr lang="zh-CN" altLang="en-US"/>
          </a:p>
        </p:txBody>
      </p:sp>
    </p:spTree>
    <p:extLst>
      <p:ext uri="{BB962C8B-B14F-4D97-AF65-F5344CB8AC3E}">
        <p14:creationId xmlns:p14="http://schemas.microsoft.com/office/powerpoint/2010/main" val="876762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3</a:t>
            </a:fld>
            <a:endParaRPr lang="zh-CN" altLang="en-US"/>
          </a:p>
        </p:txBody>
      </p:sp>
    </p:spTree>
    <p:extLst>
      <p:ext uri="{BB962C8B-B14F-4D97-AF65-F5344CB8AC3E}">
        <p14:creationId xmlns:p14="http://schemas.microsoft.com/office/powerpoint/2010/main" val="2145195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4</a:t>
            </a:fld>
            <a:endParaRPr lang="zh-CN" altLang="en-US"/>
          </a:p>
        </p:txBody>
      </p:sp>
    </p:spTree>
    <p:extLst>
      <p:ext uri="{BB962C8B-B14F-4D97-AF65-F5344CB8AC3E}">
        <p14:creationId xmlns:p14="http://schemas.microsoft.com/office/powerpoint/2010/main" val="1457118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5</a:t>
            </a:fld>
            <a:endParaRPr lang="zh-CN" altLang="en-US"/>
          </a:p>
        </p:txBody>
      </p:sp>
    </p:spTree>
    <p:extLst>
      <p:ext uri="{BB962C8B-B14F-4D97-AF65-F5344CB8AC3E}">
        <p14:creationId xmlns:p14="http://schemas.microsoft.com/office/powerpoint/2010/main" val="3781161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6</a:t>
            </a:fld>
            <a:endParaRPr lang="zh-CN" altLang="en-US"/>
          </a:p>
        </p:txBody>
      </p:sp>
    </p:spTree>
    <p:extLst>
      <p:ext uri="{BB962C8B-B14F-4D97-AF65-F5344CB8AC3E}">
        <p14:creationId xmlns:p14="http://schemas.microsoft.com/office/powerpoint/2010/main" val="150952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984EBD-E37C-472A-BEDD-FDA999EDB560}" type="slidenum">
              <a:rPr lang="zh-CN" altLang="en-US" smtClean="0"/>
              <a:t>7</a:t>
            </a:fld>
            <a:endParaRPr lang="zh-CN" altLang="en-US"/>
          </a:p>
        </p:txBody>
      </p:sp>
    </p:spTree>
    <p:extLst>
      <p:ext uri="{BB962C8B-B14F-4D97-AF65-F5344CB8AC3E}">
        <p14:creationId xmlns:p14="http://schemas.microsoft.com/office/powerpoint/2010/main" val="311956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8</a:t>
            </a:fld>
            <a:endParaRPr lang="zh-CN" altLang="en-US"/>
          </a:p>
        </p:txBody>
      </p:sp>
    </p:spTree>
    <p:extLst>
      <p:ext uri="{BB962C8B-B14F-4D97-AF65-F5344CB8AC3E}">
        <p14:creationId xmlns:p14="http://schemas.microsoft.com/office/powerpoint/2010/main" val="3630080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t>9</a:t>
            </a:fld>
            <a:endParaRPr lang="zh-CN" altLang="en-US"/>
          </a:p>
        </p:txBody>
      </p:sp>
    </p:spTree>
    <p:extLst>
      <p:ext uri="{BB962C8B-B14F-4D97-AF65-F5344CB8AC3E}">
        <p14:creationId xmlns:p14="http://schemas.microsoft.com/office/powerpoint/2010/main" val="2426522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A9CCF08-3CAC-481A-81FA-8F3CA2B353A5}"/>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1" y="0"/>
            <a:ext cx="12191998" cy="6858000"/>
          </a:xfrm>
          <a:prstGeom prst="rect">
            <a:avLst/>
          </a:prstGeom>
        </p:spPr>
      </p:pic>
      <p:sp>
        <p:nvSpPr>
          <p:cNvPr id="6" name="矩形 5">
            <a:extLst>
              <a:ext uri="{FF2B5EF4-FFF2-40B4-BE49-F238E27FC236}">
                <a16:creationId xmlns:a16="http://schemas.microsoft.com/office/drawing/2014/main" id="{CCD86A3C-2E8A-40E5-8A23-FBA26CDB359A}"/>
              </a:ext>
            </a:extLst>
          </p:cNvPr>
          <p:cNvSpPr/>
          <p:nvPr userDrawn="1"/>
        </p:nvSpPr>
        <p:spPr>
          <a:xfrm>
            <a:off x="-1" y="920999"/>
            <a:ext cx="12192000" cy="5688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pic>
        <p:nvPicPr>
          <p:cNvPr id="7" name="图片 6">
            <a:extLst>
              <a:ext uri="{FF2B5EF4-FFF2-40B4-BE49-F238E27FC236}">
                <a16:creationId xmlns:a16="http://schemas.microsoft.com/office/drawing/2014/main" id="{24E1D99A-F3D7-4E18-A367-330BA5D20A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6473" y="0"/>
            <a:ext cx="4045527" cy="3716977"/>
          </a:xfrm>
          <a:prstGeom prst="rect">
            <a:avLst/>
          </a:prstGeom>
        </p:spPr>
      </p:pic>
      <p:pic>
        <p:nvPicPr>
          <p:cNvPr id="8" name="图片 7">
            <a:extLst>
              <a:ext uri="{FF2B5EF4-FFF2-40B4-BE49-F238E27FC236}">
                <a16:creationId xmlns:a16="http://schemas.microsoft.com/office/drawing/2014/main" id="{CDD3D23A-BF68-4800-A180-9DC261316284}"/>
              </a:ext>
            </a:extLst>
          </p:cNvPr>
          <p:cNvPicPr>
            <a:picLocks noChangeAspect="1"/>
          </p:cNvPicPr>
          <p:nvPr userDrawn="1"/>
        </p:nvPicPr>
        <p:blipFill>
          <a:blip r:embed="rId4"/>
          <a:stretch>
            <a:fillRect/>
          </a:stretch>
        </p:blipFill>
        <p:spPr>
          <a:xfrm rot="16200000">
            <a:off x="-40697" y="3872220"/>
            <a:ext cx="3026478" cy="2945081"/>
          </a:xfrm>
          <a:prstGeom prst="rect">
            <a:avLst/>
          </a:prstGeom>
        </p:spPr>
      </p:pic>
      <p:sp>
        <p:nvSpPr>
          <p:cNvPr id="9" name="矩形 8">
            <a:extLst>
              <a:ext uri="{FF2B5EF4-FFF2-40B4-BE49-F238E27FC236}">
                <a16:creationId xmlns:a16="http://schemas.microsoft.com/office/drawing/2014/main" id="{8559935E-E30F-488B-907B-C894FAFB68C1}"/>
              </a:ext>
            </a:extLst>
          </p:cNvPr>
          <p:cNvSpPr/>
          <p:nvPr userDrawn="1"/>
        </p:nvSpPr>
        <p:spPr>
          <a:xfrm>
            <a:off x="-2" y="4142"/>
            <a:ext cx="404949" cy="1157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10" name="矩形 9">
            <a:extLst>
              <a:ext uri="{FF2B5EF4-FFF2-40B4-BE49-F238E27FC236}">
                <a16:creationId xmlns:a16="http://schemas.microsoft.com/office/drawing/2014/main" id="{05D1F424-23D5-4F87-8DE7-F594B0E6FF83}"/>
              </a:ext>
            </a:extLst>
          </p:cNvPr>
          <p:cNvSpPr/>
          <p:nvPr userDrawn="1"/>
        </p:nvSpPr>
        <p:spPr>
          <a:xfrm>
            <a:off x="7720150" y="6609806"/>
            <a:ext cx="4471850" cy="248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2" name="日期占位符 1">
            <a:extLst>
              <a:ext uri="{FF2B5EF4-FFF2-40B4-BE49-F238E27FC236}">
                <a16:creationId xmlns:a16="http://schemas.microsoft.com/office/drawing/2014/main" id="{E1E6A33F-585D-B74D-9F0A-8A3680FC1075}"/>
              </a:ext>
            </a:extLst>
          </p:cNvPr>
          <p:cNvSpPr>
            <a:spLocks noGrp="1"/>
          </p:cNvSpPr>
          <p:nvPr>
            <p:ph type="dt" sz="half" idx="10"/>
          </p:nvPr>
        </p:nvSpPr>
        <p:spPr/>
        <p:txBody>
          <a:bodyPr/>
          <a:lstStyle/>
          <a:p>
            <a:fld id="{85351419-3F79-524C-B9F3-A66D5CD6611E}" type="datetimeFigureOut">
              <a:t>2022/5/18</a:t>
            </a:fld>
            <a:endParaRPr kumimoji="1" lang="zh-CN" altLang="en-US"/>
          </a:p>
        </p:txBody>
      </p:sp>
      <p:sp>
        <p:nvSpPr>
          <p:cNvPr id="3" name="页脚占位符 2">
            <a:extLst>
              <a:ext uri="{FF2B5EF4-FFF2-40B4-BE49-F238E27FC236}">
                <a16:creationId xmlns:a16="http://schemas.microsoft.com/office/drawing/2014/main" id="{3ACECAD2-763C-DA47-8E0C-02A8E9E7A7E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986B019F-2168-4B4D-8124-866AA31EE8C9}"/>
              </a:ext>
            </a:extLst>
          </p:cNvPr>
          <p:cNvSpPr>
            <a:spLocks noGrp="1"/>
          </p:cNvSpPr>
          <p:nvPr>
            <p:ph type="sldNum" sz="quarter" idx="12"/>
          </p:nvPr>
        </p:nvSpPr>
        <p:spPr/>
        <p:txBody>
          <a:bodyPr/>
          <a:lstStyle/>
          <a:p>
            <a:fld id="{23F6C628-C3F0-BF43-BA17-E07A51045B4E}" type="slidenum">
              <a:t>‹#›</a:t>
            </a:fld>
            <a:endParaRPr kumimoji="1" lang="zh-CN" altLang="en-US"/>
          </a:p>
        </p:txBody>
      </p:sp>
    </p:spTree>
    <p:extLst>
      <p:ext uri="{BB962C8B-B14F-4D97-AF65-F5344CB8AC3E}">
        <p14:creationId xmlns:p14="http://schemas.microsoft.com/office/powerpoint/2010/main" val="38470595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A90A0D3-9C92-3448-8C84-18069C440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901824F-5E59-A942-B551-EC21B9B5FF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CC489BEA-BAA5-494C-9744-0F416ABDCF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351419-3F79-524C-B9F3-A66D5CD6611E}" type="datetimeFigureOut">
              <a:t>2022/5/18</a:t>
            </a:fld>
            <a:endParaRPr kumimoji="1" lang="zh-CN" altLang="en-US"/>
          </a:p>
        </p:txBody>
      </p:sp>
      <p:sp>
        <p:nvSpPr>
          <p:cNvPr id="5" name="页脚占位符 4">
            <a:extLst>
              <a:ext uri="{FF2B5EF4-FFF2-40B4-BE49-F238E27FC236}">
                <a16:creationId xmlns:a16="http://schemas.microsoft.com/office/drawing/2014/main" id="{CAD28FC7-3704-A544-81F5-E1195284E3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C5AF6AB-7D58-774F-919A-513DD218EA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F6C628-C3F0-BF43-BA17-E07A51045B4E}" type="slidenum">
              <a:t>‹#›</a:t>
            </a:fld>
            <a:endParaRPr kumimoji="1" lang="zh-CN" altLang="en-US"/>
          </a:p>
        </p:txBody>
      </p:sp>
    </p:spTree>
    <p:extLst>
      <p:ext uri="{BB962C8B-B14F-4D97-AF65-F5344CB8AC3E}">
        <p14:creationId xmlns:p14="http://schemas.microsoft.com/office/powerpoint/2010/main" val="24688648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13" Type="http://schemas.openxmlformats.org/officeDocument/2006/relationships/image" Target="../media/image10.webp"/><Relationship Id="rId3" Type="http://schemas.openxmlformats.org/officeDocument/2006/relationships/notesSlide" Target="../notesSlides/notesSlide1.xml"/><Relationship Id="rId7" Type="http://schemas.openxmlformats.org/officeDocument/2006/relationships/image" Target="../media/image4.tiff"/><Relationship Id="rId12"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tiff"/><Relationship Id="rId11" Type="http://schemas.openxmlformats.org/officeDocument/2006/relationships/image" Target="../media/image8.png"/><Relationship Id="rId5" Type="http://schemas.openxmlformats.org/officeDocument/2006/relationships/image" Target="../media/image2.tiff"/><Relationship Id="rId15" Type="http://schemas.openxmlformats.org/officeDocument/2006/relationships/image" Target="../media/image12.webp"/><Relationship Id="rId10" Type="http://schemas.openxmlformats.org/officeDocument/2006/relationships/image" Target="../media/image7.png"/><Relationship Id="rId4" Type="http://schemas.openxmlformats.org/officeDocument/2006/relationships/image" Target="../media/image1.jpg"/><Relationship Id="rId9" Type="http://schemas.openxmlformats.org/officeDocument/2006/relationships/image" Target="../media/image6.png"/><Relationship Id="rId14" Type="http://schemas.openxmlformats.org/officeDocument/2006/relationships/image" Target="../media/image11.gi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21.jp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0.jpg"/><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tags" Target="../tags/tag31.xml"/><Relationship Id="rId7" Type="http://schemas.openxmlformats.org/officeDocument/2006/relationships/notesSlide" Target="../notesSlides/notesSlide1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1.xml"/><Relationship Id="rId5" Type="http://schemas.openxmlformats.org/officeDocument/2006/relationships/tags" Target="../tags/tag33.xml"/><Relationship Id="rId4" Type="http://schemas.openxmlformats.org/officeDocument/2006/relationships/tags" Target="../tags/tag3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notesSlide" Target="../notesSlides/notesSlide15.xml"/><Relationship Id="rId7" Type="http://schemas.openxmlformats.org/officeDocument/2006/relationships/image" Target="../media/image4.tiff"/><Relationship Id="rId12"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4.xml"/><Relationship Id="rId6" Type="http://schemas.openxmlformats.org/officeDocument/2006/relationships/image" Target="../media/image3.tiff"/><Relationship Id="rId11" Type="http://schemas.openxmlformats.org/officeDocument/2006/relationships/image" Target="../media/image8.png"/><Relationship Id="rId5" Type="http://schemas.openxmlformats.org/officeDocument/2006/relationships/image" Target="../media/image2.tiff"/><Relationship Id="rId10" Type="http://schemas.openxmlformats.org/officeDocument/2006/relationships/image" Target="../media/image7.png"/><Relationship Id="rId4" Type="http://schemas.openxmlformats.org/officeDocument/2006/relationships/image" Target="../media/image1.jp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xml"/><Relationship Id="rId7" Type="http://schemas.openxmlformats.org/officeDocument/2006/relationships/notesSlide" Target="../notesSlides/notesSlide4.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1.xml"/><Relationship Id="rId5" Type="http://schemas.openxmlformats.org/officeDocument/2006/relationships/tags" Target="../tags/tag8.xml"/><Relationship Id="rId4" Type="http://schemas.openxmlformats.org/officeDocument/2006/relationships/tags" Target="../tags/tag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1.xml"/><Relationship Id="rId7" Type="http://schemas.openxmlformats.org/officeDocument/2006/relationships/notesSlide" Target="../notesSlides/notesSlide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17.xml"/><Relationship Id="rId7"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openxmlformats.org/officeDocument/2006/relationships/image" Target="../media/image18.jpeg"/><Relationship Id="rId4" Type="http://schemas.openxmlformats.org/officeDocument/2006/relationships/tags" Target="../tags/tag18.xml"/><Relationship Id="rId9" Type="http://schemas.openxmlformats.org/officeDocument/2006/relationships/image" Target="../media/image17.emf"/></Relationships>
</file>

<file path=ppt/slides/_rels/slide9.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tags" Target="../tags/tag23.xml"/><Relationship Id="rId7" Type="http://schemas.openxmlformats.org/officeDocument/2006/relationships/notesSlide" Target="../notesSlides/notesSlide9.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1.xml"/><Relationship Id="rId5" Type="http://schemas.openxmlformats.org/officeDocument/2006/relationships/tags" Target="../tags/tag25.xml"/><Relationship Id="rId4"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B8CEE1D-C2D5-4A26-AC50-3978C3586C78}"/>
              </a:ext>
            </a:extLst>
          </p:cNvPr>
          <p:cNvPicPr>
            <a:picLocks noChangeAspect="1"/>
          </p:cNvPicPr>
          <p:nvPr/>
        </p:nvPicPr>
        <p:blipFill>
          <a:blip r:embed="rId4">
            <a:duotone>
              <a:schemeClr val="bg2">
                <a:shade val="45000"/>
                <a:satMod val="135000"/>
              </a:schemeClr>
              <a:prstClr val="white"/>
            </a:duotone>
          </a:blip>
          <a:stretch>
            <a:fillRect/>
          </a:stretch>
        </p:blipFill>
        <p:spPr>
          <a:xfrm>
            <a:off x="1" y="0"/>
            <a:ext cx="12191998" cy="6858000"/>
          </a:xfrm>
          <a:prstGeom prst="rect">
            <a:avLst/>
          </a:prstGeom>
        </p:spPr>
      </p:pic>
      <p:sp>
        <p:nvSpPr>
          <p:cNvPr id="31" name="矩形: 圆角 30">
            <a:extLst>
              <a:ext uri="{FF2B5EF4-FFF2-40B4-BE49-F238E27FC236}">
                <a16:creationId xmlns:a16="http://schemas.microsoft.com/office/drawing/2014/main" id="{CC481754-ADBE-47BF-A46E-D8C1B66AEA6D}"/>
              </a:ext>
            </a:extLst>
          </p:cNvPr>
          <p:cNvSpPr/>
          <p:nvPr/>
        </p:nvSpPr>
        <p:spPr>
          <a:xfrm>
            <a:off x="4216400" y="4278279"/>
            <a:ext cx="3759200" cy="367258"/>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D392FB1-8FE0-624E-8C54-D4A0831E27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46473" y="0"/>
            <a:ext cx="4045527" cy="3716977"/>
          </a:xfrm>
          <a:prstGeom prst="rect">
            <a:avLst/>
          </a:prstGeom>
        </p:spPr>
      </p:pic>
      <p:pic>
        <p:nvPicPr>
          <p:cNvPr id="12" name="图片 11">
            <a:extLst>
              <a:ext uri="{FF2B5EF4-FFF2-40B4-BE49-F238E27FC236}">
                <a16:creationId xmlns:a16="http://schemas.microsoft.com/office/drawing/2014/main" id="{6BD81A92-796E-FC44-821D-3CDAD8FC9ACF}"/>
              </a:ext>
            </a:extLst>
          </p:cNvPr>
          <p:cNvPicPr>
            <a:picLocks noChangeAspect="1"/>
          </p:cNvPicPr>
          <p:nvPr/>
        </p:nvPicPr>
        <p:blipFill>
          <a:blip r:embed="rId6"/>
          <a:stretch>
            <a:fillRect/>
          </a:stretch>
        </p:blipFill>
        <p:spPr>
          <a:xfrm>
            <a:off x="0" y="0"/>
            <a:ext cx="3026478" cy="2945081"/>
          </a:xfrm>
          <a:prstGeom prst="rect">
            <a:avLst/>
          </a:prstGeom>
        </p:spPr>
      </p:pic>
      <p:pic>
        <p:nvPicPr>
          <p:cNvPr id="13" name="图片 12">
            <a:extLst>
              <a:ext uri="{FF2B5EF4-FFF2-40B4-BE49-F238E27FC236}">
                <a16:creationId xmlns:a16="http://schemas.microsoft.com/office/drawing/2014/main" id="{EC89EB67-868C-7F47-9339-81763EEDF8AC}"/>
              </a:ext>
            </a:extLst>
          </p:cNvPr>
          <p:cNvPicPr>
            <a:picLocks noChangeAspect="1"/>
          </p:cNvPicPr>
          <p:nvPr/>
        </p:nvPicPr>
        <p:blipFill>
          <a:blip r:embed="rId7"/>
          <a:stretch>
            <a:fillRect/>
          </a:stretch>
        </p:blipFill>
        <p:spPr>
          <a:xfrm>
            <a:off x="3157289" y="3554344"/>
            <a:ext cx="3026478" cy="3303655"/>
          </a:xfrm>
          <a:prstGeom prst="rect">
            <a:avLst/>
          </a:prstGeom>
        </p:spPr>
      </p:pic>
      <p:pic>
        <p:nvPicPr>
          <p:cNvPr id="14" name="图片 13">
            <a:extLst>
              <a:ext uri="{FF2B5EF4-FFF2-40B4-BE49-F238E27FC236}">
                <a16:creationId xmlns:a16="http://schemas.microsoft.com/office/drawing/2014/main" id="{385DB748-06D7-EA44-A2B7-B1C25451E330}"/>
              </a:ext>
            </a:extLst>
          </p:cNvPr>
          <p:cNvPicPr>
            <a:picLocks noChangeAspect="1"/>
          </p:cNvPicPr>
          <p:nvPr/>
        </p:nvPicPr>
        <p:blipFill>
          <a:blip r:embed="rId8"/>
          <a:stretch>
            <a:fillRect/>
          </a:stretch>
        </p:blipFill>
        <p:spPr>
          <a:xfrm>
            <a:off x="6462700" y="3149535"/>
            <a:ext cx="5729299" cy="4138609"/>
          </a:xfrm>
          <a:prstGeom prst="rect">
            <a:avLst/>
          </a:prstGeom>
        </p:spPr>
      </p:pic>
      <p:sp>
        <p:nvSpPr>
          <p:cNvPr id="6" name="文本框 5">
            <a:extLst>
              <a:ext uri="{FF2B5EF4-FFF2-40B4-BE49-F238E27FC236}">
                <a16:creationId xmlns:a16="http://schemas.microsoft.com/office/drawing/2014/main" id="{D9AD7CFF-AF15-2449-94D2-7F5E053EE229}"/>
              </a:ext>
            </a:extLst>
          </p:cNvPr>
          <p:cNvSpPr txBox="1"/>
          <p:nvPr/>
        </p:nvSpPr>
        <p:spPr>
          <a:xfrm>
            <a:off x="1885490" y="1850469"/>
            <a:ext cx="8421020" cy="1938992"/>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chemeClr val="accent1">
                    <a:lumMod val="75000"/>
                  </a:schemeClr>
                </a:solidFill>
                <a:effectLst>
                  <a:outerShdw blurRad="63500" sx="102000" sy="102000" algn="ctr" rotWithShape="0">
                    <a:schemeClr val="bg1">
                      <a:alpha val="20000"/>
                    </a:schemeClr>
                  </a:outerShdw>
                </a:effectLst>
                <a:uLnTx/>
                <a:uFillTx/>
                <a:latin typeface="华文中宋" panose="02010600040101010101" pitchFamily="2" charset="-122"/>
                <a:ea typeface="华文中宋" panose="02010600040101010101" pitchFamily="2" charset="-122"/>
                <a:cs typeface="+mn-ea"/>
                <a:sym typeface="+mn-lt"/>
              </a:rPr>
              <a:t>Comparison of Google and Baidu</a:t>
            </a:r>
            <a:endParaRPr kumimoji="0" lang="zh-CN" altLang="en-US" sz="6000" b="0" i="0" u="none" strike="noStrike" kern="1200" cap="none" spc="0" normalizeH="0" baseline="0" noProof="0" dirty="0">
              <a:ln>
                <a:noFill/>
              </a:ln>
              <a:solidFill>
                <a:schemeClr val="accent1">
                  <a:lumMod val="75000"/>
                </a:schemeClr>
              </a:solidFill>
              <a:effectLst>
                <a:outerShdw blurRad="63500" sx="102000" sy="102000" algn="ctr" rotWithShape="0">
                  <a:schemeClr val="bg1">
                    <a:alpha val="20000"/>
                  </a:schemeClr>
                </a:outerShdw>
              </a:effectLst>
              <a:uLnTx/>
              <a:uFillTx/>
              <a:latin typeface="华文中宋" panose="02010600040101010101" pitchFamily="2" charset="-122"/>
              <a:ea typeface="华文中宋" panose="02010600040101010101" pitchFamily="2" charset="-122"/>
              <a:cs typeface="+mn-ea"/>
              <a:sym typeface="+mn-lt"/>
            </a:endParaRPr>
          </a:p>
        </p:txBody>
      </p:sp>
      <p:sp>
        <p:nvSpPr>
          <p:cNvPr id="10" name="PA-矩形 4">
            <a:extLst>
              <a:ext uri="{FF2B5EF4-FFF2-40B4-BE49-F238E27FC236}">
                <a16:creationId xmlns:a16="http://schemas.microsoft.com/office/drawing/2014/main" id="{440E634C-F8C5-BF49-893E-C10932240FCC}"/>
              </a:ext>
            </a:extLst>
          </p:cNvPr>
          <p:cNvSpPr/>
          <p:nvPr>
            <p:custDataLst>
              <p:tags r:id="rId1"/>
            </p:custDataLst>
          </p:nvPr>
        </p:nvSpPr>
        <p:spPr>
          <a:xfrm>
            <a:off x="4216400" y="4286454"/>
            <a:ext cx="3759200" cy="369332"/>
          </a:xfrm>
          <a:prstGeom prst="rect">
            <a:avLst/>
          </a:prstGeom>
          <a:noFill/>
        </p:spPr>
        <p:txBody>
          <a:bodyPr wrap="square" anchor="ctr">
            <a:spAutoFit/>
          </a:bodyPr>
          <a:lstStyle/>
          <a:p>
            <a:pPr algn="ctr"/>
            <a:r>
              <a:rPr lang="en-US" altLang="zh-CN" dirty="0" err="1">
                <a:solidFill>
                  <a:srgbClr val="57A7AB"/>
                </a:solidFill>
                <a:cs typeface="+mn-ea"/>
                <a:sym typeface="+mn-lt"/>
              </a:rPr>
              <a:t>thezmmm</a:t>
            </a:r>
            <a:r>
              <a:rPr lang="zh-CN" altLang="en-US" dirty="0">
                <a:solidFill>
                  <a:srgbClr val="57A7AB"/>
                </a:solidFill>
                <a:cs typeface="+mn-ea"/>
                <a:sym typeface="+mn-lt"/>
              </a:rPr>
              <a:t>   </a:t>
            </a:r>
            <a:r>
              <a:rPr lang="en-US" altLang="zh-CN" dirty="0">
                <a:solidFill>
                  <a:srgbClr val="57A7AB"/>
                </a:solidFill>
                <a:cs typeface="+mn-ea"/>
                <a:sym typeface="+mn-lt"/>
              </a:rPr>
              <a:t>Time</a:t>
            </a:r>
            <a:r>
              <a:rPr lang="zh-CN" altLang="en-US" dirty="0">
                <a:solidFill>
                  <a:srgbClr val="57A7AB"/>
                </a:solidFill>
                <a:cs typeface="+mn-ea"/>
                <a:sym typeface="+mn-lt"/>
              </a:rPr>
              <a:t>：</a:t>
            </a:r>
            <a:r>
              <a:rPr lang="en-US" altLang="zh-CN" dirty="0">
                <a:solidFill>
                  <a:srgbClr val="57A7AB"/>
                </a:solidFill>
                <a:cs typeface="+mn-ea"/>
                <a:sym typeface="+mn-lt"/>
              </a:rPr>
              <a:t>2022.05</a:t>
            </a:r>
            <a:endParaRPr lang="zh-CN" altLang="en-US" dirty="0">
              <a:solidFill>
                <a:srgbClr val="57A7AB"/>
              </a:solidFill>
              <a:cs typeface="+mn-ea"/>
              <a:sym typeface="+mn-lt"/>
            </a:endParaRPr>
          </a:p>
        </p:txBody>
      </p:sp>
      <p:pic>
        <p:nvPicPr>
          <p:cNvPr id="16" name="图片 15">
            <a:extLst>
              <a:ext uri="{FF2B5EF4-FFF2-40B4-BE49-F238E27FC236}">
                <a16:creationId xmlns:a16="http://schemas.microsoft.com/office/drawing/2014/main" id="{05140160-48ED-4742-8561-54689D5B5C38}"/>
              </a:ext>
            </a:extLst>
          </p:cNvPr>
          <p:cNvPicPr>
            <a:picLocks noChangeAspect="1"/>
          </p:cNvPicPr>
          <p:nvPr/>
        </p:nvPicPr>
        <p:blipFill rotWithShape="1">
          <a:blip r:embed="rId9" cstate="screen">
            <a:duotone>
              <a:schemeClr val="accent5">
                <a:shade val="45000"/>
                <a:satMod val="135000"/>
              </a:schemeClr>
              <a:prstClr val="white"/>
            </a:duotone>
            <a:extLst>
              <a:ext uri="{28A0092B-C50C-407E-A947-70E740481C1C}">
                <a14:useLocalDpi xmlns:a14="http://schemas.microsoft.com/office/drawing/2010/main"/>
              </a:ext>
            </a:extLst>
          </a:blip>
          <a:srcRect b="-3442"/>
          <a:stretch/>
        </p:blipFill>
        <p:spPr>
          <a:xfrm rot="10800000">
            <a:off x="7219095" y="3917518"/>
            <a:ext cx="4967393" cy="2945081"/>
          </a:xfrm>
          <a:prstGeom prst="rect">
            <a:avLst/>
          </a:prstGeom>
        </p:spPr>
      </p:pic>
      <p:pic>
        <p:nvPicPr>
          <p:cNvPr id="24" name="图片 23">
            <a:extLst>
              <a:ext uri="{FF2B5EF4-FFF2-40B4-BE49-F238E27FC236}">
                <a16:creationId xmlns:a16="http://schemas.microsoft.com/office/drawing/2014/main" id="{B24F030A-8931-47D5-B8CF-BACFB6829D76}"/>
              </a:ext>
            </a:extLst>
          </p:cNvPr>
          <p:cNvPicPr>
            <a:picLocks noChangeAspect="1"/>
          </p:cNvPicPr>
          <p:nvPr/>
        </p:nvPicPr>
        <p:blipFill rotWithShape="1">
          <a:blip r:embed="rId10"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0800000">
            <a:off x="-5510" y="3136386"/>
            <a:ext cx="5021492" cy="3726213"/>
          </a:xfrm>
          <a:prstGeom prst="rect">
            <a:avLst/>
          </a:prstGeom>
        </p:spPr>
      </p:pic>
      <p:pic>
        <p:nvPicPr>
          <p:cNvPr id="26" name="图片 25">
            <a:extLst>
              <a:ext uri="{FF2B5EF4-FFF2-40B4-BE49-F238E27FC236}">
                <a16:creationId xmlns:a16="http://schemas.microsoft.com/office/drawing/2014/main" id="{67632A02-93B8-4ED3-B075-BC52A175819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rot="5400000">
            <a:off x="-239339" y="1360271"/>
            <a:ext cx="5181063" cy="4713410"/>
          </a:xfrm>
          <a:prstGeom prst="rect">
            <a:avLst/>
          </a:prstGeom>
        </p:spPr>
      </p:pic>
      <p:pic>
        <p:nvPicPr>
          <p:cNvPr id="30" name="图片 29">
            <a:extLst>
              <a:ext uri="{FF2B5EF4-FFF2-40B4-BE49-F238E27FC236}">
                <a16:creationId xmlns:a16="http://schemas.microsoft.com/office/drawing/2014/main" id="{91B022CD-1F10-4898-ABE8-CE848EEA7EDC}"/>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rot="5400000" flipV="1">
            <a:off x="7250277" y="1371301"/>
            <a:ext cx="5181063" cy="4691358"/>
          </a:xfrm>
          <a:prstGeom prst="rect">
            <a:avLst/>
          </a:prstGeom>
        </p:spPr>
      </p:pic>
      <p:pic>
        <p:nvPicPr>
          <p:cNvPr id="3" name="图片 2">
            <a:extLst>
              <a:ext uri="{FF2B5EF4-FFF2-40B4-BE49-F238E27FC236}">
                <a16:creationId xmlns:a16="http://schemas.microsoft.com/office/drawing/2014/main" id="{D9CF2CAC-D233-8079-FB55-3D147EC43479}"/>
              </a:ext>
            </a:extLst>
          </p:cNvPr>
          <p:cNvPicPr>
            <a:picLocks noChangeAspect="1"/>
          </p:cNvPicPr>
          <p:nvPr/>
        </p:nvPicPr>
        <p:blipFill>
          <a:blip r:embed="rId13"/>
          <a:stretch>
            <a:fillRect/>
          </a:stretch>
        </p:blipFill>
        <p:spPr>
          <a:xfrm>
            <a:off x="5167617" y="390850"/>
            <a:ext cx="1867793" cy="1326133"/>
          </a:xfrm>
          <a:prstGeom prst="rect">
            <a:avLst/>
          </a:prstGeom>
        </p:spPr>
      </p:pic>
      <p:pic>
        <p:nvPicPr>
          <p:cNvPr id="8" name="图片 7">
            <a:extLst>
              <a:ext uri="{FF2B5EF4-FFF2-40B4-BE49-F238E27FC236}">
                <a16:creationId xmlns:a16="http://schemas.microsoft.com/office/drawing/2014/main" id="{A36649FA-7E00-9EA6-5A34-2DB3B3B369FE}"/>
              </a:ext>
            </a:extLst>
          </p:cNvPr>
          <p:cNvPicPr>
            <a:picLocks noChangeAspect="1"/>
          </p:cNvPicPr>
          <p:nvPr/>
        </p:nvPicPr>
        <p:blipFill>
          <a:blip r:embed="rId14"/>
          <a:stretch>
            <a:fillRect/>
          </a:stretch>
        </p:blipFill>
        <p:spPr>
          <a:xfrm>
            <a:off x="8067839" y="355650"/>
            <a:ext cx="1149297" cy="1532396"/>
          </a:xfrm>
          <a:prstGeom prst="rect">
            <a:avLst/>
          </a:prstGeom>
        </p:spPr>
      </p:pic>
      <p:pic>
        <p:nvPicPr>
          <p:cNvPr id="15" name="图片 14">
            <a:extLst>
              <a:ext uri="{FF2B5EF4-FFF2-40B4-BE49-F238E27FC236}">
                <a16:creationId xmlns:a16="http://schemas.microsoft.com/office/drawing/2014/main" id="{B317181F-7498-AB96-5B96-35992B51FA7F}"/>
              </a:ext>
            </a:extLst>
          </p:cNvPr>
          <p:cNvPicPr>
            <a:picLocks noChangeAspect="1"/>
          </p:cNvPicPr>
          <p:nvPr/>
        </p:nvPicPr>
        <p:blipFill>
          <a:blip r:embed="rId15"/>
          <a:stretch>
            <a:fillRect/>
          </a:stretch>
        </p:blipFill>
        <p:spPr>
          <a:xfrm>
            <a:off x="3105112" y="356998"/>
            <a:ext cx="1493470" cy="1493470"/>
          </a:xfrm>
          <a:prstGeom prst="rect">
            <a:avLst/>
          </a:prstGeom>
        </p:spPr>
      </p:pic>
    </p:spTree>
    <p:extLst>
      <p:ext uri="{BB962C8B-B14F-4D97-AF65-F5344CB8AC3E}">
        <p14:creationId xmlns:p14="http://schemas.microsoft.com/office/powerpoint/2010/main" val="12035090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84B6682-A354-5F47-836B-D8EAD5289643}"/>
              </a:ext>
            </a:extLst>
          </p:cNvPr>
          <p:cNvSpPr/>
          <p:nvPr/>
        </p:nvSpPr>
        <p:spPr>
          <a:xfrm>
            <a:off x="0" y="-5980"/>
            <a:ext cx="9506856" cy="6863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18" name="椭圆 17">
            <a:extLst>
              <a:ext uri="{FF2B5EF4-FFF2-40B4-BE49-F238E27FC236}">
                <a16:creationId xmlns:a16="http://schemas.microsoft.com/office/drawing/2014/main" id="{CE687633-73AC-496D-9E49-EDE0B33C9242}"/>
              </a:ext>
            </a:extLst>
          </p:cNvPr>
          <p:cNvSpPr/>
          <p:nvPr/>
        </p:nvSpPr>
        <p:spPr>
          <a:xfrm>
            <a:off x="7373066" y="1825193"/>
            <a:ext cx="3136901" cy="31369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cs typeface="+mn-ea"/>
              <a:sym typeface="+mn-lt"/>
            </a:endParaRPr>
          </a:p>
        </p:txBody>
      </p:sp>
      <p:sp>
        <p:nvSpPr>
          <p:cNvPr id="19" name="矩形 18">
            <a:extLst>
              <a:ext uri="{FF2B5EF4-FFF2-40B4-BE49-F238E27FC236}">
                <a16:creationId xmlns:a16="http://schemas.microsoft.com/office/drawing/2014/main" id="{E3F340CD-93A6-F644-B375-A4EDF881FDFA}"/>
              </a:ext>
            </a:extLst>
          </p:cNvPr>
          <p:cNvSpPr/>
          <p:nvPr/>
        </p:nvSpPr>
        <p:spPr>
          <a:xfrm>
            <a:off x="9506856" y="-5980"/>
            <a:ext cx="2685143" cy="6863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8" name="TextBox 48">
            <a:extLst>
              <a:ext uri="{FF2B5EF4-FFF2-40B4-BE49-F238E27FC236}">
                <a16:creationId xmlns:a16="http://schemas.microsoft.com/office/drawing/2014/main" id="{5798E8B6-FCBB-874C-B2C0-536F3347871C}"/>
              </a:ext>
            </a:extLst>
          </p:cNvPr>
          <p:cNvSpPr txBox="1"/>
          <p:nvPr/>
        </p:nvSpPr>
        <p:spPr>
          <a:xfrm>
            <a:off x="1616999" y="2743489"/>
            <a:ext cx="6733877" cy="769443"/>
          </a:xfrm>
          <a:prstGeom prst="rect">
            <a:avLst/>
          </a:prstGeom>
          <a:noFill/>
        </p:spPr>
        <p:txBody>
          <a:bodyPr wrap="square" lIns="91445" tIns="45721" rIns="91445" bIns="45721" rtlCol="0">
            <a:spAutoFit/>
          </a:bodyPr>
          <a:lstStyle/>
          <a:p>
            <a:r>
              <a:rPr lang="en-US" altLang="zh-CN" sz="4400" b="1" dirty="0">
                <a:solidFill>
                  <a:schemeClr val="bg1"/>
                </a:solidFill>
                <a:cs typeface="+mn-ea"/>
                <a:sym typeface="+mn-lt"/>
              </a:rPr>
              <a:t>Market</a:t>
            </a:r>
          </a:p>
        </p:txBody>
      </p:sp>
      <p:pic>
        <p:nvPicPr>
          <p:cNvPr id="15" name="图片 14">
            <a:extLst>
              <a:ext uri="{FF2B5EF4-FFF2-40B4-BE49-F238E27FC236}">
                <a16:creationId xmlns:a16="http://schemas.microsoft.com/office/drawing/2014/main" id="{0713DD0E-9ECE-4808-BD4A-3D418DB5EC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44213" y="0"/>
            <a:ext cx="5181063" cy="6858000"/>
          </a:xfrm>
          <a:prstGeom prst="rect">
            <a:avLst/>
          </a:prstGeom>
        </p:spPr>
      </p:pic>
      <p:sp>
        <p:nvSpPr>
          <p:cNvPr id="20" name="文本框 19">
            <a:extLst>
              <a:ext uri="{FF2B5EF4-FFF2-40B4-BE49-F238E27FC236}">
                <a16:creationId xmlns:a16="http://schemas.microsoft.com/office/drawing/2014/main" id="{E50AAE8A-E67D-49D1-88B8-7B86F3411F01}"/>
              </a:ext>
            </a:extLst>
          </p:cNvPr>
          <p:cNvSpPr txBox="1"/>
          <p:nvPr/>
        </p:nvSpPr>
        <p:spPr>
          <a:xfrm>
            <a:off x="7471141" y="2896186"/>
            <a:ext cx="1691514" cy="1015664"/>
          </a:xfrm>
          <a:prstGeom prst="rect">
            <a:avLst/>
          </a:prstGeom>
          <a:noFill/>
        </p:spPr>
        <p:txBody>
          <a:bodyPr wrap="square" lIns="91440" tIns="45720" rIns="91440" bIns="45720" rtlCol="0">
            <a:spAutoFit/>
          </a:bodyPr>
          <a:lstStyle/>
          <a:p>
            <a:pPr algn="ctr" defTabSz="1219140"/>
            <a:r>
              <a:rPr lang="en-US" altLang="zh-CN" sz="6000" dirty="0">
                <a:solidFill>
                  <a:schemeClr val="accent1">
                    <a:lumMod val="75000"/>
                  </a:schemeClr>
                </a:solidFill>
                <a:cs typeface="+mn-ea"/>
                <a:sym typeface="+mn-lt"/>
              </a:rPr>
              <a:t>03</a:t>
            </a:r>
            <a:endParaRPr lang="zh-CN" altLang="en-US" sz="6000" dirty="0">
              <a:solidFill>
                <a:schemeClr val="accent1">
                  <a:lumMod val="75000"/>
                </a:schemeClr>
              </a:solidFill>
              <a:cs typeface="+mn-ea"/>
              <a:sym typeface="+mn-lt"/>
            </a:endParaRPr>
          </a:p>
        </p:txBody>
      </p:sp>
    </p:spTree>
    <p:extLst>
      <p:ext uri="{BB962C8B-B14F-4D97-AF65-F5344CB8AC3E}">
        <p14:creationId xmlns:p14="http://schemas.microsoft.com/office/powerpoint/2010/main" val="549269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7">
            <a:extLst>
              <a:ext uri="{FF2B5EF4-FFF2-40B4-BE49-F238E27FC236}">
                <a16:creationId xmlns:a16="http://schemas.microsoft.com/office/drawing/2014/main" id="{B26F9F67-F698-4A49-9322-35AB5141A7D5}"/>
              </a:ext>
            </a:extLst>
          </p:cNvPr>
          <p:cNvSpPr/>
          <p:nvPr/>
        </p:nvSpPr>
        <p:spPr>
          <a:xfrm rot="5400000">
            <a:off x="1726627" y="2510763"/>
            <a:ext cx="1344037" cy="2982280"/>
          </a:xfrm>
          <a:custGeom>
            <a:avLst/>
            <a:gdLst>
              <a:gd name="connsiteX0" fmla="*/ 0 w 1525331"/>
              <a:gd name="connsiteY0" fmla="*/ 3384552 h 3384552"/>
              <a:gd name="connsiteX1" fmla="*/ 0 w 1525331"/>
              <a:gd name="connsiteY1" fmla="*/ 0 h 3384552"/>
              <a:gd name="connsiteX2" fmla="*/ 723362 w 1525331"/>
              <a:gd name="connsiteY2" fmla="*/ 0 h 3384552"/>
              <a:gd name="connsiteX3" fmla="*/ 1525331 w 1525331"/>
              <a:gd name="connsiteY3" fmla="*/ 1692277 h 3384552"/>
              <a:gd name="connsiteX4" fmla="*/ 723362 w 1525331"/>
              <a:gd name="connsiteY4" fmla="*/ 3384552 h 338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331" h="3384552">
                <a:moveTo>
                  <a:pt x="0" y="3384552"/>
                </a:moveTo>
                <a:lnTo>
                  <a:pt x="0" y="0"/>
                </a:lnTo>
                <a:lnTo>
                  <a:pt x="723362" y="0"/>
                </a:lnTo>
                <a:lnTo>
                  <a:pt x="1525331" y="1692277"/>
                </a:lnTo>
                <a:lnTo>
                  <a:pt x="723362" y="33845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任意多边形: 形状 8">
            <a:extLst>
              <a:ext uri="{FF2B5EF4-FFF2-40B4-BE49-F238E27FC236}">
                <a16:creationId xmlns:a16="http://schemas.microsoft.com/office/drawing/2014/main" id="{1A0EAE75-880C-F647-A74F-49FDDA17D06F}"/>
              </a:ext>
            </a:extLst>
          </p:cNvPr>
          <p:cNvSpPr/>
          <p:nvPr/>
        </p:nvSpPr>
        <p:spPr>
          <a:xfrm rot="5400000">
            <a:off x="9121337" y="2510763"/>
            <a:ext cx="1344035" cy="2982280"/>
          </a:xfrm>
          <a:custGeom>
            <a:avLst/>
            <a:gdLst>
              <a:gd name="connsiteX0" fmla="*/ 0 w 1525329"/>
              <a:gd name="connsiteY0" fmla="*/ 3384552 h 3384552"/>
              <a:gd name="connsiteX1" fmla="*/ 0 w 1525329"/>
              <a:gd name="connsiteY1" fmla="*/ 0 h 3384552"/>
              <a:gd name="connsiteX2" fmla="*/ 723360 w 1525329"/>
              <a:gd name="connsiteY2" fmla="*/ 0 h 3384552"/>
              <a:gd name="connsiteX3" fmla="*/ 1525329 w 1525329"/>
              <a:gd name="connsiteY3" fmla="*/ 1692277 h 3384552"/>
              <a:gd name="connsiteX4" fmla="*/ 723360 w 1525329"/>
              <a:gd name="connsiteY4" fmla="*/ 3384552 h 338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329" h="3384552">
                <a:moveTo>
                  <a:pt x="0" y="3384552"/>
                </a:moveTo>
                <a:lnTo>
                  <a:pt x="0" y="0"/>
                </a:lnTo>
                <a:lnTo>
                  <a:pt x="723360" y="0"/>
                </a:lnTo>
                <a:lnTo>
                  <a:pt x="1525329" y="1692277"/>
                </a:lnTo>
                <a:lnTo>
                  <a:pt x="723360" y="338455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框 3">
            <a:extLst>
              <a:ext uri="{FF2B5EF4-FFF2-40B4-BE49-F238E27FC236}">
                <a16:creationId xmlns:a16="http://schemas.microsoft.com/office/drawing/2014/main" id="{3E67E0A1-A592-7C43-AA64-14C27B20063A}"/>
              </a:ext>
            </a:extLst>
          </p:cNvPr>
          <p:cNvSpPr txBox="1"/>
          <p:nvPr/>
        </p:nvSpPr>
        <p:spPr>
          <a:xfrm>
            <a:off x="1550964" y="3622172"/>
            <a:ext cx="1586024" cy="33855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prstClr val="white"/>
                </a:solidFill>
                <a:cs typeface="+mn-ea"/>
                <a:sym typeface="+mn-lt"/>
              </a:rPr>
              <a:t>Baidu</a:t>
            </a:r>
          </a:p>
        </p:txBody>
      </p:sp>
      <p:sp>
        <p:nvSpPr>
          <p:cNvPr id="5" name="文本框 4">
            <a:extLst>
              <a:ext uri="{FF2B5EF4-FFF2-40B4-BE49-F238E27FC236}">
                <a16:creationId xmlns:a16="http://schemas.microsoft.com/office/drawing/2014/main" id="{A8FC7359-BB32-2E4A-A0F5-4F2C62BB3DFB}"/>
              </a:ext>
            </a:extLst>
          </p:cNvPr>
          <p:cNvSpPr txBox="1"/>
          <p:nvPr/>
        </p:nvSpPr>
        <p:spPr>
          <a:xfrm>
            <a:off x="8945669" y="3622172"/>
            <a:ext cx="1695365" cy="33855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cs typeface="+mn-ea"/>
                <a:sym typeface="+mn-lt"/>
              </a:rPr>
              <a:t>Google</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grpSp>
        <p:nvGrpSpPr>
          <p:cNvPr id="8" name="Group 9">
            <a:extLst>
              <a:ext uri="{FF2B5EF4-FFF2-40B4-BE49-F238E27FC236}">
                <a16:creationId xmlns:a16="http://schemas.microsoft.com/office/drawing/2014/main" id="{A5EAE052-2189-FE4C-9136-61DF28F05C91}"/>
              </a:ext>
            </a:extLst>
          </p:cNvPr>
          <p:cNvGrpSpPr/>
          <p:nvPr/>
        </p:nvGrpSpPr>
        <p:grpSpPr>
          <a:xfrm>
            <a:off x="5825916" y="2263092"/>
            <a:ext cx="540164" cy="787400"/>
            <a:chOff x="3582988" y="3510757"/>
            <a:chExt cx="319088" cy="465138"/>
          </a:xfrm>
          <a:solidFill>
            <a:schemeClr val="accent2"/>
          </a:solidFill>
        </p:grpSpPr>
        <p:sp>
          <p:nvSpPr>
            <p:cNvPr id="9" name="Freeform: Shape 14">
              <a:extLst>
                <a:ext uri="{FF2B5EF4-FFF2-40B4-BE49-F238E27FC236}">
                  <a16:creationId xmlns:a16="http://schemas.microsoft.com/office/drawing/2014/main" id="{3848AD57-FB9E-564C-AEBD-795F58C539A6}"/>
                </a:ext>
              </a:extLst>
            </p:cNvPr>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sz="2400" dirty="0">
                <a:solidFill>
                  <a:schemeClr val="tx1">
                    <a:lumMod val="75000"/>
                    <a:lumOff val="25000"/>
                  </a:schemeClr>
                </a:solidFill>
                <a:cs typeface="+mn-ea"/>
                <a:sym typeface="+mn-lt"/>
              </a:endParaRPr>
            </a:p>
          </p:txBody>
        </p:sp>
        <p:sp>
          <p:nvSpPr>
            <p:cNvPr id="10" name="Freeform: Shape 15">
              <a:extLst>
                <a:ext uri="{FF2B5EF4-FFF2-40B4-BE49-F238E27FC236}">
                  <a16:creationId xmlns:a16="http://schemas.microsoft.com/office/drawing/2014/main" id="{C6258057-941F-B442-983B-A883861D8DE6}"/>
                </a:ext>
              </a:extLst>
            </p:cNvPr>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sz="2400" dirty="0">
                <a:solidFill>
                  <a:schemeClr val="tx1">
                    <a:lumMod val="75000"/>
                    <a:lumOff val="25000"/>
                  </a:schemeClr>
                </a:solidFill>
                <a:cs typeface="+mn-ea"/>
                <a:sym typeface="+mn-lt"/>
              </a:endParaRPr>
            </a:p>
          </p:txBody>
        </p:sp>
      </p:grpSp>
      <p:sp>
        <p:nvSpPr>
          <p:cNvPr id="12" name="PA-文本框 9">
            <a:extLst>
              <a:ext uri="{FF2B5EF4-FFF2-40B4-BE49-F238E27FC236}">
                <a16:creationId xmlns:a16="http://schemas.microsoft.com/office/drawing/2014/main" id="{5E94AF6F-AC47-234A-BAA7-D1D2D0BB370E}"/>
              </a:ext>
            </a:extLst>
          </p:cNvPr>
          <p:cNvSpPr txBox="1"/>
          <p:nvPr>
            <p:custDataLst>
              <p:tags r:id="rId1"/>
            </p:custDataLst>
          </p:nvPr>
        </p:nvSpPr>
        <p:spPr>
          <a:xfrm>
            <a:off x="767356" y="4854526"/>
            <a:ext cx="3153240" cy="1463542"/>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en-US" altLang="zh-CN" sz="1400" dirty="0">
                <a:solidFill>
                  <a:schemeClr val="tx1">
                    <a:lumMod val="50000"/>
                    <a:lumOff val="50000"/>
                  </a:schemeClr>
                </a:solidFill>
                <a:latin typeface="+mn-lt"/>
                <a:ea typeface="+mn-ea"/>
                <a:cs typeface="+mn-ea"/>
                <a:sym typeface="+mn-lt"/>
              </a:rPr>
              <a:t>Baidu is just for Chinese , so it only has the Chinese market, almost no overseas users. At the same time, it is difficult for you to obtain information overseas</a:t>
            </a:r>
          </a:p>
        </p:txBody>
      </p:sp>
      <p:sp>
        <p:nvSpPr>
          <p:cNvPr id="27" name="PA-文本框 6">
            <a:extLst>
              <a:ext uri="{FF2B5EF4-FFF2-40B4-BE49-F238E27FC236}">
                <a16:creationId xmlns:a16="http://schemas.microsoft.com/office/drawing/2014/main" id="{FB11FD5C-6515-4BE5-96BC-DA3ECDF3FB95}"/>
              </a:ext>
            </a:extLst>
          </p:cNvPr>
          <p:cNvSpPr txBox="1"/>
          <p:nvPr>
            <p:custDataLst>
              <p:tags r:id="rId2"/>
            </p:custDataLst>
          </p:nvPr>
        </p:nvSpPr>
        <p:spPr>
          <a:xfrm>
            <a:off x="743305" y="203657"/>
            <a:ext cx="2679989" cy="523220"/>
          </a:xfrm>
          <a:prstGeom prst="rect">
            <a:avLst/>
          </a:prstGeom>
          <a:noFill/>
        </p:spPr>
        <p:txBody>
          <a:bodyPr wrap="square" rtlCol="0">
            <a:spAutoFit/>
          </a:bodyPr>
          <a:lstStyle/>
          <a:p>
            <a:r>
              <a:rPr lang="en-US" altLang="zh-CN" sz="2800" b="1" dirty="0">
                <a:solidFill>
                  <a:schemeClr val="tx1">
                    <a:lumMod val="75000"/>
                    <a:lumOff val="25000"/>
                  </a:schemeClr>
                </a:solidFill>
                <a:cs typeface="+mn-ea"/>
                <a:sym typeface="+mn-lt"/>
              </a:rPr>
              <a:t>Market</a:t>
            </a:r>
            <a:endParaRPr lang="en-US" sz="2800" b="1" dirty="0">
              <a:solidFill>
                <a:schemeClr val="tx1">
                  <a:lumMod val="75000"/>
                  <a:lumOff val="25000"/>
                </a:schemeClr>
              </a:solidFill>
              <a:cs typeface="+mn-ea"/>
              <a:sym typeface="+mn-lt"/>
            </a:endParaRPr>
          </a:p>
        </p:txBody>
      </p:sp>
      <p:pic>
        <p:nvPicPr>
          <p:cNvPr id="16" name="图片 15">
            <a:extLst>
              <a:ext uri="{FF2B5EF4-FFF2-40B4-BE49-F238E27FC236}">
                <a16:creationId xmlns:a16="http://schemas.microsoft.com/office/drawing/2014/main" id="{5CEC759D-2793-CF21-BA62-1B5949BA182A}"/>
              </a:ext>
            </a:extLst>
          </p:cNvPr>
          <p:cNvPicPr>
            <a:picLocks noChangeAspect="1"/>
          </p:cNvPicPr>
          <p:nvPr/>
        </p:nvPicPr>
        <p:blipFill>
          <a:blip r:embed="rId6"/>
          <a:stretch>
            <a:fillRect/>
          </a:stretch>
        </p:blipFill>
        <p:spPr>
          <a:xfrm>
            <a:off x="876065" y="1247478"/>
            <a:ext cx="3037899" cy="2116514"/>
          </a:xfrm>
          <a:prstGeom prst="rect">
            <a:avLst/>
          </a:prstGeom>
        </p:spPr>
      </p:pic>
      <p:pic>
        <p:nvPicPr>
          <p:cNvPr id="18" name="图片 17">
            <a:extLst>
              <a:ext uri="{FF2B5EF4-FFF2-40B4-BE49-F238E27FC236}">
                <a16:creationId xmlns:a16="http://schemas.microsoft.com/office/drawing/2014/main" id="{DAFADFF7-36D8-E526-DA8E-CC0675EDE364}"/>
              </a:ext>
            </a:extLst>
          </p:cNvPr>
          <p:cNvPicPr>
            <a:picLocks noChangeAspect="1"/>
          </p:cNvPicPr>
          <p:nvPr/>
        </p:nvPicPr>
        <p:blipFill>
          <a:blip r:embed="rId7"/>
          <a:stretch>
            <a:fillRect/>
          </a:stretch>
        </p:blipFill>
        <p:spPr>
          <a:xfrm>
            <a:off x="8262389" y="1247478"/>
            <a:ext cx="3022105" cy="2116514"/>
          </a:xfrm>
          <a:prstGeom prst="rect">
            <a:avLst/>
          </a:prstGeom>
        </p:spPr>
      </p:pic>
      <p:sp>
        <p:nvSpPr>
          <p:cNvPr id="22" name="PA-文本框 9">
            <a:extLst>
              <a:ext uri="{FF2B5EF4-FFF2-40B4-BE49-F238E27FC236}">
                <a16:creationId xmlns:a16="http://schemas.microsoft.com/office/drawing/2014/main" id="{790EF4A7-E323-7156-ED01-C7A1F179C623}"/>
              </a:ext>
            </a:extLst>
          </p:cNvPr>
          <p:cNvSpPr txBox="1"/>
          <p:nvPr>
            <p:custDataLst>
              <p:tags r:id="rId3"/>
            </p:custDataLst>
          </p:nvPr>
        </p:nvSpPr>
        <p:spPr>
          <a:xfrm>
            <a:off x="8196821" y="4818702"/>
            <a:ext cx="3153240" cy="903389"/>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en-US" altLang="zh-CN" sz="1400" dirty="0">
                <a:solidFill>
                  <a:schemeClr val="tx1">
                    <a:lumMod val="50000"/>
                    <a:lumOff val="50000"/>
                  </a:schemeClr>
                </a:solidFill>
                <a:latin typeface="+mn-lt"/>
                <a:ea typeface="+mn-ea"/>
                <a:cs typeface="+mn-ea"/>
                <a:sym typeface="+mn-lt"/>
              </a:rPr>
              <a:t>Google is open to the world , and most of people in the world choose google.</a:t>
            </a:r>
          </a:p>
        </p:txBody>
      </p:sp>
    </p:spTree>
    <p:extLst>
      <p:ext uri="{BB962C8B-B14F-4D97-AF65-F5344CB8AC3E}">
        <p14:creationId xmlns:p14="http://schemas.microsoft.com/office/powerpoint/2010/main" val="11526235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84B6682-A354-5F47-836B-D8EAD5289643}"/>
              </a:ext>
            </a:extLst>
          </p:cNvPr>
          <p:cNvSpPr/>
          <p:nvPr/>
        </p:nvSpPr>
        <p:spPr>
          <a:xfrm>
            <a:off x="0" y="-5980"/>
            <a:ext cx="9506856" cy="6863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18" name="椭圆 17">
            <a:extLst>
              <a:ext uri="{FF2B5EF4-FFF2-40B4-BE49-F238E27FC236}">
                <a16:creationId xmlns:a16="http://schemas.microsoft.com/office/drawing/2014/main" id="{CE687633-73AC-496D-9E49-EDE0B33C9242}"/>
              </a:ext>
            </a:extLst>
          </p:cNvPr>
          <p:cNvSpPr/>
          <p:nvPr/>
        </p:nvSpPr>
        <p:spPr>
          <a:xfrm>
            <a:off x="7373066" y="1825193"/>
            <a:ext cx="3136901" cy="31369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cs typeface="+mn-ea"/>
              <a:sym typeface="+mn-lt"/>
            </a:endParaRPr>
          </a:p>
        </p:txBody>
      </p:sp>
      <p:sp>
        <p:nvSpPr>
          <p:cNvPr id="19" name="矩形 18">
            <a:extLst>
              <a:ext uri="{FF2B5EF4-FFF2-40B4-BE49-F238E27FC236}">
                <a16:creationId xmlns:a16="http://schemas.microsoft.com/office/drawing/2014/main" id="{E3F340CD-93A6-F644-B375-A4EDF881FDFA}"/>
              </a:ext>
            </a:extLst>
          </p:cNvPr>
          <p:cNvSpPr/>
          <p:nvPr/>
        </p:nvSpPr>
        <p:spPr>
          <a:xfrm>
            <a:off x="9506856" y="-5980"/>
            <a:ext cx="2685143" cy="6863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8" name="TextBox 48">
            <a:extLst>
              <a:ext uri="{FF2B5EF4-FFF2-40B4-BE49-F238E27FC236}">
                <a16:creationId xmlns:a16="http://schemas.microsoft.com/office/drawing/2014/main" id="{5798E8B6-FCBB-874C-B2C0-536F3347871C}"/>
              </a:ext>
            </a:extLst>
          </p:cNvPr>
          <p:cNvSpPr txBox="1"/>
          <p:nvPr/>
        </p:nvSpPr>
        <p:spPr>
          <a:xfrm>
            <a:off x="1616997" y="2770019"/>
            <a:ext cx="6733877" cy="769443"/>
          </a:xfrm>
          <a:prstGeom prst="rect">
            <a:avLst/>
          </a:prstGeom>
          <a:noFill/>
        </p:spPr>
        <p:txBody>
          <a:bodyPr wrap="square" lIns="91445" tIns="45721" rIns="91445" bIns="45721" rtlCol="0">
            <a:spAutoFit/>
          </a:bodyPr>
          <a:lstStyle/>
          <a:p>
            <a:r>
              <a:rPr lang="en-US" altLang="zh-CN" sz="4400" b="1" dirty="0">
                <a:solidFill>
                  <a:schemeClr val="bg1"/>
                </a:solidFill>
                <a:cs typeface="+mn-ea"/>
                <a:sym typeface="+mn-lt"/>
              </a:rPr>
              <a:t>Convenience</a:t>
            </a:r>
          </a:p>
        </p:txBody>
      </p:sp>
      <p:pic>
        <p:nvPicPr>
          <p:cNvPr id="15" name="图片 14">
            <a:extLst>
              <a:ext uri="{FF2B5EF4-FFF2-40B4-BE49-F238E27FC236}">
                <a16:creationId xmlns:a16="http://schemas.microsoft.com/office/drawing/2014/main" id="{0713DD0E-9ECE-4808-BD4A-3D418DB5EC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44213" y="0"/>
            <a:ext cx="5181063" cy="6858000"/>
          </a:xfrm>
          <a:prstGeom prst="rect">
            <a:avLst/>
          </a:prstGeom>
        </p:spPr>
      </p:pic>
      <p:sp>
        <p:nvSpPr>
          <p:cNvPr id="20" name="文本框 19">
            <a:extLst>
              <a:ext uri="{FF2B5EF4-FFF2-40B4-BE49-F238E27FC236}">
                <a16:creationId xmlns:a16="http://schemas.microsoft.com/office/drawing/2014/main" id="{E50AAE8A-E67D-49D1-88B8-7B86F3411F01}"/>
              </a:ext>
            </a:extLst>
          </p:cNvPr>
          <p:cNvSpPr txBox="1"/>
          <p:nvPr/>
        </p:nvSpPr>
        <p:spPr>
          <a:xfrm>
            <a:off x="7471141" y="2896186"/>
            <a:ext cx="1691514" cy="1015664"/>
          </a:xfrm>
          <a:prstGeom prst="rect">
            <a:avLst/>
          </a:prstGeom>
          <a:noFill/>
        </p:spPr>
        <p:txBody>
          <a:bodyPr wrap="square" lIns="91440" tIns="45720" rIns="91440" bIns="45720" rtlCol="0">
            <a:spAutoFit/>
          </a:bodyPr>
          <a:lstStyle/>
          <a:p>
            <a:pPr algn="ctr" defTabSz="1219140"/>
            <a:r>
              <a:rPr lang="en-US" altLang="zh-CN" sz="6000" dirty="0">
                <a:solidFill>
                  <a:schemeClr val="accent1">
                    <a:lumMod val="75000"/>
                  </a:schemeClr>
                </a:solidFill>
                <a:cs typeface="+mn-ea"/>
                <a:sym typeface="+mn-lt"/>
              </a:rPr>
              <a:t>04</a:t>
            </a:r>
            <a:endParaRPr lang="zh-CN" altLang="en-US" sz="6000" dirty="0">
              <a:solidFill>
                <a:schemeClr val="accent1">
                  <a:lumMod val="75000"/>
                </a:schemeClr>
              </a:solidFill>
              <a:cs typeface="+mn-ea"/>
              <a:sym typeface="+mn-lt"/>
            </a:endParaRPr>
          </a:p>
        </p:txBody>
      </p:sp>
    </p:spTree>
    <p:extLst>
      <p:ext uri="{BB962C8B-B14F-4D97-AF65-F5344CB8AC3E}">
        <p14:creationId xmlns:p14="http://schemas.microsoft.com/office/powerpoint/2010/main" val="39931781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04">
            <a:extLst>
              <a:ext uri="{FF2B5EF4-FFF2-40B4-BE49-F238E27FC236}">
                <a16:creationId xmlns:a16="http://schemas.microsoft.com/office/drawing/2014/main" id="{0B488232-BE43-674C-8467-97A3F71B1354}"/>
              </a:ext>
            </a:extLst>
          </p:cNvPr>
          <p:cNvGrpSpPr/>
          <p:nvPr/>
        </p:nvGrpSpPr>
        <p:grpSpPr>
          <a:xfrm>
            <a:off x="5614963" y="2032980"/>
            <a:ext cx="850900" cy="850898"/>
            <a:chOff x="0" y="0"/>
            <a:chExt cx="1206500" cy="1206500"/>
          </a:xfrm>
        </p:grpSpPr>
        <p:sp>
          <p:nvSpPr>
            <p:cNvPr id="4" name="Shape 402">
              <a:extLst>
                <a:ext uri="{FF2B5EF4-FFF2-40B4-BE49-F238E27FC236}">
                  <a16:creationId xmlns:a16="http://schemas.microsoft.com/office/drawing/2014/main" id="{201532CE-69E3-C045-B707-38A8B40F0597}"/>
                </a:ext>
              </a:extLst>
            </p:cNvPr>
            <p:cNvSpPr/>
            <p:nvPr/>
          </p:nvSpPr>
          <p:spPr>
            <a:xfrm>
              <a:off x="0" y="0"/>
              <a:ext cx="1206500" cy="1206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1600">
                <a:cs typeface="+mn-ea"/>
                <a:sym typeface="+mn-lt"/>
              </a:endParaRPr>
            </a:p>
          </p:txBody>
        </p:sp>
        <p:sp>
          <p:nvSpPr>
            <p:cNvPr id="5" name="Shape 403">
              <a:extLst>
                <a:ext uri="{FF2B5EF4-FFF2-40B4-BE49-F238E27FC236}">
                  <a16:creationId xmlns:a16="http://schemas.microsoft.com/office/drawing/2014/main" id="{2D4C8022-19DC-9549-9627-66084FC89690}"/>
                </a:ext>
              </a:extLst>
            </p:cNvPr>
            <p:cNvSpPr/>
            <p:nvPr/>
          </p:nvSpPr>
          <p:spPr>
            <a:xfrm>
              <a:off x="318563" y="362371"/>
              <a:ext cx="569374" cy="481758"/>
            </a:xfrm>
            <a:custGeom>
              <a:avLst/>
              <a:gdLst/>
              <a:ahLst/>
              <a:cxnLst>
                <a:cxn ang="0">
                  <a:pos x="wd2" y="hd2"/>
                </a:cxn>
                <a:cxn ang="5400000">
                  <a:pos x="wd2" y="hd2"/>
                </a:cxn>
                <a:cxn ang="10800000">
                  <a:pos x="wd2" y="hd2"/>
                </a:cxn>
                <a:cxn ang="16200000">
                  <a:pos x="wd2" y="hd2"/>
                </a:cxn>
              </a:cxnLst>
              <a:rect l="0" t="0" r="r" b="b"/>
              <a:pathLst>
                <a:path w="21600" h="21600" extrusionOk="0">
                  <a:moveTo>
                    <a:pt x="21600" y="18657"/>
                  </a:moveTo>
                  <a:cubicBezTo>
                    <a:pt x="21600" y="20280"/>
                    <a:pt x="20483" y="21600"/>
                    <a:pt x="19108" y="21600"/>
                  </a:cubicBezTo>
                  <a:lnTo>
                    <a:pt x="14124" y="21600"/>
                  </a:lnTo>
                  <a:cubicBezTo>
                    <a:pt x="12747" y="21600"/>
                    <a:pt x="11632" y="20280"/>
                    <a:pt x="11632" y="18657"/>
                  </a:cubicBezTo>
                  <a:lnTo>
                    <a:pt x="11632" y="7854"/>
                  </a:lnTo>
                  <a:cubicBezTo>
                    <a:pt x="11632" y="3528"/>
                    <a:pt x="14616" y="0"/>
                    <a:pt x="18277" y="0"/>
                  </a:cubicBezTo>
                  <a:lnTo>
                    <a:pt x="19108" y="0"/>
                  </a:lnTo>
                  <a:cubicBezTo>
                    <a:pt x="19562" y="0"/>
                    <a:pt x="19938" y="447"/>
                    <a:pt x="19938" y="984"/>
                  </a:cubicBezTo>
                  <a:lnTo>
                    <a:pt x="19938" y="2947"/>
                  </a:lnTo>
                  <a:cubicBezTo>
                    <a:pt x="19938" y="3484"/>
                    <a:pt x="19562" y="3927"/>
                    <a:pt x="19108" y="3927"/>
                  </a:cubicBezTo>
                  <a:lnTo>
                    <a:pt x="18277" y="3927"/>
                  </a:lnTo>
                  <a:cubicBezTo>
                    <a:pt x="16447" y="3927"/>
                    <a:pt x="14954" y="5694"/>
                    <a:pt x="14954" y="7854"/>
                  </a:cubicBezTo>
                  <a:lnTo>
                    <a:pt x="14954" y="8347"/>
                  </a:lnTo>
                  <a:cubicBezTo>
                    <a:pt x="14954" y="9160"/>
                    <a:pt x="15512" y="9818"/>
                    <a:pt x="16200" y="9818"/>
                  </a:cubicBezTo>
                  <a:lnTo>
                    <a:pt x="19108" y="9818"/>
                  </a:lnTo>
                  <a:cubicBezTo>
                    <a:pt x="20483" y="9818"/>
                    <a:pt x="21600" y="11137"/>
                    <a:pt x="21600" y="12766"/>
                  </a:cubicBezTo>
                  <a:cubicBezTo>
                    <a:pt x="21600" y="12766"/>
                    <a:pt x="21600" y="18657"/>
                    <a:pt x="21600" y="18657"/>
                  </a:cubicBezTo>
                  <a:close/>
                  <a:moveTo>
                    <a:pt x="9969" y="18657"/>
                  </a:moveTo>
                  <a:cubicBezTo>
                    <a:pt x="9969" y="20280"/>
                    <a:pt x="8853" y="21600"/>
                    <a:pt x="7477" y="21600"/>
                  </a:cubicBezTo>
                  <a:lnTo>
                    <a:pt x="2493" y="21600"/>
                  </a:lnTo>
                  <a:cubicBezTo>
                    <a:pt x="1117" y="21600"/>
                    <a:pt x="0" y="20280"/>
                    <a:pt x="0" y="18657"/>
                  </a:cubicBezTo>
                  <a:lnTo>
                    <a:pt x="0" y="7854"/>
                  </a:lnTo>
                  <a:cubicBezTo>
                    <a:pt x="0" y="3528"/>
                    <a:pt x="2986" y="0"/>
                    <a:pt x="6647" y="0"/>
                  </a:cubicBezTo>
                  <a:lnTo>
                    <a:pt x="7477" y="0"/>
                  </a:lnTo>
                  <a:cubicBezTo>
                    <a:pt x="7931" y="0"/>
                    <a:pt x="8308" y="447"/>
                    <a:pt x="8308" y="984"/>
                  </a:cubicBezTo>
                  <a:lnTo>
                    <a:pt x="8308" y="2947"/>
                  </a:lnTo>
                  <a:cubicBezTo>
                    <a:pt x="8308" y="3484"/>
                    <a:pt x="7931" y="3927"/>
                    <a:pt x="7477" y="3927"/>
                  </a:cubicBezTo>
                  <a:lnTo>
                    <a:pt x="6647" y="3927"/>
                  </a:lnTo>
                  <a:cubicBezTo>
                    <a:pt x="4816" y="3927"/>
                    <a:pt x="3324" y="5694"/>
                    <a:pt x="3324" y="7854"/>
                  </a:cubicBezTo>
                  <a:lnTo>
                    <a:pt x="3324" y="8347"/>
                  </a:lnTo>
                  <a:cubicBezTo>
                    <a:pt x="3324" y="9160"/>
                    <a:pt x="3882" y="9818"/>
                    <a:pt x="4570" y="9818"/>
                  </a:cubicBezTo>
                  <a:lnTo>
                    <a:pt x="7477" y="9818"/>
                  </a:lnTo>
                  <a:cubicBezTo>
                    <a:pt x="8853" y="9818"/>
                    <a:pt x="9969" y="11137"/>
                    <a:pt x="9969" y="12766"/>
                  </a:cubicBezTo>
                  <a:cubicBezTo>
                    <a:pt x="9969" y="12766"/>
                    <a:pt x="9969" y="18657"/>
                    <a:pt x="9969" y="18657"/>
                  </a:cubicBezTo>
                  <a:close/>
                </a:path>
              </a:pathLst>
            </a:custGeom>
            <a:solidFill>
              <a:srgbClr val="57A7AB"/>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grpSp>
      <p:sp>
        <p:nvSpPr>
          <p:cNvPr id="6" name="Shape 392">
            <a:extLst>
              <a:ext uri="{FF2B5EF4-FFF2-40B4-BE49-F238E27FC236}">
                <a16:creationId xmlns:a16="http://schemas.microsoft.com/office/drawing/2014/main" id="{603AC9AD-8AD1-7E49-A965-22E3B2652B66}"/>
              </a:ext>
            </a:extLst>
          </p:cNvPr>
          <p:cNvSpPr/>
          <p:nvPr/>
        </p:nvSpPr>
        <p:spPr>
          <a:xfrm>
            <a:off x="679140" y="3063156"/>
            <a:ext cx="2931717" cy="349552"/>
          </a:xfrm>
          <a:prstGeom prst="rect">
            <a:avLst/>
          </a:pr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solidFill>
                <a:srgbClr val="FFFFFF"/>
              </a:solidFill>
              <a:cs typeface="+mn-ea"/>
              <a:sym typeface="+mn-lt"/>
            </a:endParaRPr>
          </a:p>
        </p:txBody>
      </p:sp>
      <p:sp>
        <p:nvSpPr>
          <p:cNvPr id="7" name="Shape 392">
            <a:extLst>
              <a:ext uri="{FF2B5EF4-FFF2-40B4-BE49-F238E27FC236}">
                <a16:creationId xmlns:a16="http://schemas.microsoft.com/office/drawing/2014/main" id="{23B3C781-17FD-C94D-BEB5-E006BFA9EAA6}"/>
              </a:ext>
            </a:extLst>
          </p:cNvPr>
          <p:cNvSpPr/>
          <p:nvPr/>
        </p:nvSpPr>
        <p:spPr>
          <a:xfrm>
            <a:off x="8462314" y="3063156"/>
            <a:ext cx="2931717" cy="349552"/>
          </a:xfrm>
          <a:prstGeom prst="rect">
            <a:avLst/>
          </a:pr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solidFill>
                <a:srgbClr val="FFFFFF"/>
              </a:solidFill>
              <a:cs typeface="+mn-ea"/>
              <a:sym typeface="+mn-lt"/>
            </a:endParaRPr>
          </a:p>
        </p:txBody>
      </p:sp>
      <p:grpSp>
        <p:nvGrpSpPr>
          <p:cNvPr id="8" name="PA-组合 27">
            <a:extLst>
              <a:ext uri="{FF2B5EF4-FFF2-40B4-BE49-F238E27FC236}">
                <a16:creationId xmlns:a16="http://schemas.microsoft.com/office/drawing/2014/main" id="{FA7CD6CA-32FA-4248-A66E-0D3CF1884D97}"/>
              </a:ext>
            </a:extLst>
          </p:cNvPr>
          <p:cNvGrpSpPr/>
          <p:nvPr>
            <p:custDataLst>
              <p:tags r:id="rId1"/>
            </p:custDataLst>
          </p:nvPr>
        </p:nvGrpSpPr>
        <p:grpSpPr>
          <a:xfrm>
            <a:off x="4836022" y="3063155"/>
            <a:ext cx="2401125" cy="1566182"/>
            <a:chOff x="6169650" y="4486172"/>
            <a:chExt cx="2401125" cy="1566182"/>
          </a:xfrm>
        </p:grpSpPr>
        <p:sp>
          <p:nvSpPr>
            <p:cNvPr id="9" name="PA-文本框 6">
              <a:extLst>
                <a:ext uri="{FF2B5EF4-FFF2-40B4-BE49-F238E27FC236}">
                  <a16:creationId xmlns:a16="http://schemas.microsoft.com/office/drawing/2014/main" id="{A5F49132-096A-C644-B6B3-875353397F22}"/>
                </a:ext>
              </a:extLst>
            </p:cNvPr>
            <p:cNvSpPr txBox="1"/>
            <p:nvPr>
              <p:custDataLst>
                <p:tags r:id="rId4"/>
              </p:custDataLst>
            </p:nvPr>
          </p:nvSpPr>
          <p:spPr>
            <a:xfrm>
              <a:off x="6406879" y="4486172"/>
              <a:ext cx="1926666" cy="523220"/>
            </a:xfrm>
            <a:prstGeom prst="rect">
              <a:avLst/>
            </a:prstGeom>
            <a:noFill/>
          </p:spPr>
          <p:txBody>
            <a:bodyPr wrap="square" rtlCol="0">
              <a:spAutoFit/>
            </a:bodyPr>
            <a:lstStyle/>
            <a:p>
              <a:pPr algn="ctr"/>
              <a:r>
                <a:rPr lang="zh-CN" altLang="en-US" sz="1400" b="1" dirty="0">
                  <a:solidFill>
                    <a:schemeClr val="bg1"/>
                  </a:solidFill>
                  <a:cs typeface="+mn-ea"/>
                  <a:sym typeface="+mn-lt"/>
                </a:rPr>
                <a:t>输入您的标题</a:t>
              </a:r>
              <a:endParaRPr lang="en-US" sz="1400" b="1" dirty="0">
                <a:solidFill>
                  <a:schemeClr val="bg1"/>
                </a:solidFill>
                <a:cs typeface="+mn-ea"/>
                <a:sym typeface="+mn-lt"/>
              </a:endParaRPr>
            </a:p>
            <a:p>
              <a:pPr algn="ctr"/>
              <a:r>
                <a:rPr lang="en-US" sz="1400" b="1" dirty="0">
                  <a:solidFill>
                    <a:schemeClr val="bg1"/>
                  </a:solidFill>
                  <a:cs typeface="+mn-ea"/>
                  <a:sym typeface="+mn-lt"/>
                </a:rPr>
                <a:t>OUR COMPANY</a:t>
              </a:r>
            </a:p>
          </p:txBody>
        </p:sp>
        <p:sp>
          <p:nvSpPr>
            <p:cNvPr id="10" name="PA-文本框 42">
              <a:extLst>
                <a:ext uri="{FF2B5EF4-FFF2-40B4-BE49-F238E27FC236}">
                  <a16:creationId xmlns:a16="http://schemas.microsoft.com/office/drawing/2014/main" id="{F4CB4769-C46E-3F43-9723-690EBC178E3F}"/>
                </a:ext>
              </a:extLst>
            </p:cNvPr>
            <p:cNvSpPr txBox="1"/>
            <p:nvPr>
              <p:custDataLst>
                <p:tags r:id="rId5"/>
              </p:custDataLst>
            </p:nvPr>
          </p:nvSpPr>
          <p:spPr>
            <a:xfrm>
              <a:off x="6169650" y="5024700"/>
              <a:ext cx="2401125" cy="1027654"/>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en-US" altLang="zh-CN" sz="1200" dirty="0">
                  <a:solidFill>
                    <a:schemeClr val="bg1"/>
                  </a:solidFill>
                  <a:latin typeface="+mn-lt"/>
                  <a:ea typeface="+mn-ea"/>
                  <a:cs typeface="+mn-ea"/>
                  <a:sym typeface="+mn-lt"/>
                </a:rPr>
                <a:t>Your content to play here, or through paste in this box, and select only the text. Your content to play here</a:t>
              </a:r>
              <a:endParaRPr lang="id-ID" sz="1200" dirty="0">
                <a:solidFill>
                  <a:schemeClr val="bg1"/>
                </a:solidFill>
                <a:latin typeface="+mn-lt"/>
                <a:ea typeface="+mn-ea"/>
                <a:cs typeface="+mn-ea"/>
                <a:sym typeface="+mn-lt"/>
              </a:endParaRPr>
            </a:p>
          </p:txBody>
        </p:sp>
      </p:grpSp>
      <p:sp>
        <p:nvSpPr>
          <p:cNvPr id="11" name="PA-文本框 9">
            <a:extLst>
              <a:ext uri="{FF2B5EF4-FFF2-40B4-BE49-F238E27FC236}">
                <a16:creationId xmlns:a16="http://schemas.microsoft.com/office/drawing/2014/main" id="{FA2D7895-EC75-A84F-AB69-164076DB0307}"/>
              </a:ext>
            </a:extLst>
          </p:cNvPr>
          <p:cNvSpPr txBox="1"/>
          <p:nvPr>
            <p:custDataLst>
              <p:tags r:id="rId2"/>
            </p:custDataLst>
          </p:nvPr>
        </p:nvSpPr>
        <p:spPr>
          <a:xfrm>
            <a:off x="2028622" y="5265957"/>
            <a:ext cx="8015924" cy="903389"/>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en-US" altLang="zh-CN" sz="1400" dirty="0">
                <a:latin typeface="+mn-lt"/>
                <a:ea typeface="+mn-ea"/>
                <a:cs typeface="+mn-ea"/>
                <a:sym typeface="+mn-lt"/>
              </a:rPr>
              <a:t>Using Google  requires a VPN, and It costs money to get a VPN. But you can use </a:t>
            </a:r>
          </a:p>
          <a:p>
            <a:pPr algn="ctr"/>
            <a:r>
              <a:rPr lang="en-US" altLang="zh-CN" sz="1400" dirty="0">
                <a:latin typeface="+mn-lt"/>
                <a:ea typeface="+mn-ea"/>
                <a:cs typeface="+mn-ea"/>
                <a:sym typeface="+mn-lt"/>
              </a:rPr>
              <a:t>Baidu directly without VPN. </a:t>
            </a:r>
          </a:p>
          <a:p>
            <a:pPr algn="ctr"/>
            <a:r>
              <a:rPr lang="en-US" altLang="zh-CN" sz="1400" dirty="0">
                <a:latin typeface="+mn-lt"/>
                <a:ea typeface="+mn-ea"/>
                <a:cs typeface="+mn-ea"/>
                <a:sym typeface="+mn-lt"/>
              </a:rPr>
              <a:t>In addition ,Google's servers are overseas, so access may be a little slower, but I don't mind.</a:t>
            </a:r>
          </a:p>
        </p:txBody>
      </p:sp>
      <p:sp>
        <p:nvSpPr>
          <p:cNvPr id="26" name="PA-文本框 6">
            <a:extLst>
              <a:ext uri="{FF2B5EF4-FFF2-40B4-BE49-F238E27FC236}">
                <a16:creationId xmlns:a16="http://schemas.microsoft.com/office/drawing/2014/main" id="{818CB8D3-054B-4113-BE12-322476DD8C53}"/>
              </a:ext>
            </a:extLst>
          </p:cNvPr>
          <p:cNvSpPr txBox="1"/>
          <p:nvPr>
            <p:custDataLst>
              <p:tags r:id="rId3"/>
            </p:custDataLst>
          </p:nvPr>
        </p:nvSpPr>
        <p:spPr>
          <a:xfrm>
            <a:off x="743305" y="203657"/>
            <a:ext cx="2679989" cy="523220"/>
          </a:xfrm>
          <a:prstGeom prst="rect">
            <a:avLst/>
          </a:prstGeom>
          <a:noFill/>
        </p:spPr>
        <p:txBody>
          <a:bodyPr wrap="square" rtlCol="0">
            <a:spAutoFit/>
          </a:bodyPr>
          <a:lstStyle/>
          <a:p>
            <a:r>
              <a:rPr lang="en-US" altLang="zh-CN" sz="2800" b="1" dirty="0">
                <a:solidFill>
                  <a:schemeClr val="tx1">
                    <a:lumMod val="75000"/>
                    <a:lumOff val="25000"/>
                  </a:schemeClr>
                </a:solidFill>
                <a:cs typeface="+mn-ea"/>
                <a:sym typeface="+mn-lt"/>
              </a:rPr>
              <a:t>VPN</a:t>
            </a:r>
            <a:endParaRPr lang="en-US" sz="2800" b="1" dirty="0">
              <a:solidFill>
                <a:schemeClr val="tx1">
                  <a:lumMod val="75000"/>
                  <a:lumOff val="25000"/>
                </a:schemeClr>
              </a:solidFill>
              <a:cs typeface="+mn-ea"/>
              <a:sym typeface="+mn-lt"/>
            </a:endParaRPr>
          </a:p>
        </p:txBody>
      </p:sp>
      <p:pic>
        <p:nvPicPr>
          <p:cNvPr id="13" name="图片 12">
            <a:extLst>
              <a:ext uri="{FF2B5EF4-FFF2-40B4-BE49-F238E27FC236}">
                <a16:creationId xmlns:a16="http://schemas.microsoft.com/office/drawing/2014/main" id="{64CAF23E-8793-A668-AE1C-67CD17F4BB83}"/>
              </a:ext>
            </a:extLst>
          </p:cNvPr>
          <p:cNvPicPr>
            <a:picLocks noChangeAspect="1"/>
          </p:cNvPicPr>
          <p:nvPr/>
        </p:nvPicPr>
        <p:blipFill>
          <a:blip r:embed="rId8"/>
          <a:stretch>
            <a:fillRect/>
          </a:stretch>
        </p:blipFill>
        <p:spPr>
          <a:xfrm>
            <a:off x="3610857" y="1686388"/>
            <a:ext cx="4933561" cy="3103088"/>
          </a:xfrm>
          <a:prstGeom prst="rect">
            <a:avLst/>
          </a:prstGeom>
        </p:spPr>
      </p:pic>
    </p:spTree>
    <p:extLst>
      <p:ext uri="{BB962C8B-B14F-4D97-AF65-F5344CB8AC3E}">
        <p14:creationId xmlns:p14="http://schemas.microsoft.com/office/powerpoint/2010/main" val="34200790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84B6682-A354-5F47-836B-D8EAD5289643}"/>
              </a:ext>
            </a:extLst>
          </p:cNvPr>
          <p:cNvSpPr/>
          <p:nvPr/>
        </p:nvSpPr>
        <p:spPr>
          <a:xfrm>
            <a:off x="0" y="-5980"/>
            <a:ext cx="9506856" cy="6863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19" name="矩形 18">
            <a:extLst>
              <a:ext uri="{FF2B5EF4-FFF2-40B4-BE49-F238E27FC236}">
                <a16:creationId xmlns:a16="http://schemas.microsoft.com/office/drawing/2014/main" id="{E3F340CD-93A6-F644-B375-A4EDF881FDFA}"/>
              </a:ext>
            </a:extLst>
          </p:cNvPr>
          <p:cNvSpPr/>
          <p:nvPr/>
        </p:nvSpPr>
        <p:spPr>
          <a:xfrm>
            <a:off x="9506856" y="-5980"/>
            <a:ext cx="2685143" cy="6863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8" name="TextBox 48">
            <a:extLst>
              <a:ext uri="{FF2B5EF4-FFF2-40B4-BE49-F238E27FC236}">
                <a16:creationId xmlns:a16="http://schemas.microsoft.com/office/drawing/2014/main" id="{5798E8B6-FCBB-874C-B2C0-536F3347871C}"/>
              </a:ext>
            </a:extLst>
          </p:cNvPr>
          <p:cNvSpPr txBox="1"/>
          <p:nvPr/>
        </p:nvSpPr>
        <p:spPr>
          <a:xfrm>
            <a:off x="3577274" y="527875"/>
            <a:ext cx="6733877" cy="769443"/>
          </a:xfrm>
          <a:prstGeom prst="rect">
            <a:avLst/>
          </a:prstGeom>
          <a:noFill/>
        </p:spPr>
        <p:txBody>
          <a:bodyPr wrap="square" lIns="91445" tIns="45721" rIns="91445" bIns="45721" rtlCol="0">
            <a:spAutoFit/>
          </a:bodyPr>
          <a:lstStyle/>
          <a:p>
            <a:r>
              <a:rPr lang="en-US" altLang="zh-CN" sz="4400" b="1" dirty="0">
                <a:solidFill>
                  <a:schemeClr val="bg1"/>
                </a:solidFill>
                <a:cs typeface="+mn-ea"/>
                <a:sym typeface="+mn-lt"/>
              </a:rPr>
              <a:t>Summarize</a:t>
            </a:r>
          </a:p>
        </p:txBody>
      </p:sp>
      <p:pic>
        <p:nvPicPr>
          <p:cNvPr id="15" name="图片 14">
            <a:extLst>
              <a:ext uri="{FF2B5EF4-FFF2-40B4-BE49-F238E27FC236}">
                <a16:creationId xmlns:a16="http://schemas.microsoft.com/office/drawing/2014/main" id="{0713DD0E-9ECE-4808-BD4A-3D418DB5EC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44212" y="-5980"/>
            <a:ext cx="5181063" cy="6858000"/>
          </a:xfrm>
          <a:prstGeom prst="rect">
            <a:avLst/>
          </a:prstGeom>
        </p:spPr>
      </p:pic>
      <p:sp>
        <p:nvSpPr>
          <p:cNvPr id="9" name="TextBox 48">
            <a:extLst>
              <a:ext uri="{FF2B5EF4-FFF2-40B4-BE49-F238E27FC236}">
                <a16:creationId xmlns:a16="http://schemas.microsoft.com/office/drawing/2014/main" id="{0C9F9796-2C0D-67D2-95EF-8278914740C8}"/>
              </a:ext>
            </a:extLst>
          </p:cNvPr>
          <p:cNvSpPr txBox="1"/>
          <p:nvPr/>
        </p:nvSpPr>
        <p:spPr>
          <a:xfrm>
            <a:off x="1584143" y="1831173"/>
            <a:ext cx="6733877" cy="3785654"/>
          </a:xfrm>
          <a:prstGeom prst="rect">
            <a:avLst/>
          </a:prstGeom>
          <a:noFill/>
        </p:spPr>
        <p:txBody>
          <a:bodyPr wrap="square" lIns="91445" tIns="45721" rIns="91445" bIns="45721" rtlCol="0">
            <a:spAutoFit/>
          </a:bodyPr>
          <a:lstStyle/>
          <a:p>
            <a:r>
              <a:rPr lang="en-US" altLang="zh-CN" sz="2400" b="1" dirty="0">
                <a:solidFill>
                  <a:schemeClr val="bg1"/>
                </a:solidFill>
                <a:cs typeface="+mn-ea"/>
                <a:sym typeface="+mn-lt"/>
              </a:rPr>
              <a:t>Regardless of convenience, Google is better than Baidu in every aspect.</a:t>
            </a:r>
          </a:p>
          <a:p>
            <a:endParaRPr lang="en-US" altLang="zh-CN" sz="2400" b="1" dirty="0">
              <a:solidFill>
                <a:schemeClr val="bg1"/>
              </a:solidFill>
              <a:cs typeface="+mn-ea"/>
              <a:sym typeface="+mn-lt"/>
            </a:endParaRPr>
          </a:p>
          <a:p>
            <a:r>
              <a:rPr lang="en-US" altLang="zh-CN" sz="2400" b="1" dirty="0">
                <a:solidFill>
                  <a:schemeClr val="bg1"/>
                </a:solidFill>
                <a:cs typeface="+mn-ea"/>
                <a:sym typeface="+mn-lt"/>
              </a:rPr>
              <a:t>Fifteen years ago, in the United States and China, two search engine companies started almost simultaneously, and fifteen years later, one was studying the feasibility of a quantum computer, and the other was studying how to help people sell counterfeit drugs</a:t>
            </a:r>
          </a:p>
        </p:txBody>
      </p:sp>
    </p:spTree>
    <p:extLst>
      <p:ext uri="{BB962C8B-B14F-4D97-AF65-F5344CB8AC3E}">
        <p14:creationId xmlns:p14="http://schemas.microsoft.com/office/powerpoint/2010/main" val="4007322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B8CEE1D-C2D5-4A26-AC50-3978C3586C78}"/>
              </a:ext>
            </a:extLst>
          </p:cNvPr>
          <p:cNvPicPr>
            <a:picLocks noChangeAspect="1"/>
          </p:cNvPicPr>
          <p:nvPr/>
        </p:nvPicPr>
        <p:blipFill>
          <a:blip r:embed="rId4">
            <a:duotone>
              <a:schemeClr val="bg2">
                <a:shade val="45000"/>
                <a:satMod val="135000"/>
              </a:schemeClr>
              <a:prstClr val="white"/>
            </a:duotone>
          </a:blip>
          <a:stretch>
            <a:fillRect/>
          </a:stretch>
        </p:blipFill>
        <p:spPr>
          <a:xfrm>
            <a:off x="1" y="0"/>
            <a:ext cx="12191998" cy="6858000"/>
          </a:xfrm>
          <a:prstGeom prst="rect">
            <a:avLst/>
          </a:prstGeom>
        </p:spPr>
      </p:pic>
      <p:sp>
        <p:nvSpPr>
          <p:cNvPr id="31" name="矩形: 圆角 30">
            <a:extLst>
              <a:ext uri="{FF2B5EF4-FFF2-40B4-BE49-F238E27FC236}">
                <a16:creationId xmlns:a16="http://schemas.microsoft.com/office/drawing/2014/main" id="{CC481754-ADBE-47BF-A46E-D8C1B66AEA6D}"/>
              </a:ext>
            </a:extLst>
          </p:cNvPr>
          <p:cNvSpPr/>
          <p:nvPr/>
        </p:nvSpPr>
        <p:spPr>
          <a:xfrm>
            <a:off x="4216400" y="4278279"/>
            <a:ext cx="3759200" cy="367258"/>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D392FB1-8FE0-624E-8C54-D4A0831E27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46473" y="0"/>
            <a:ext cx="4045527" cy="3716977"/>
          </a:xfrm>
          <a:prstGeom prst="rect">
            <a:avLst/>
          </a:prstGeom>
        </p:spPr>
      </p:pic>
      <p:pic>
        <p:nvPicPr>
          <p:cNvPr id="12" name="图片 11">
            <a:extLst>
              <a:ext uri="{FF2B5EF4-FFF2-40B4-BE49-F238E27FC236}">
                <a16:creationId xmlns:a16="http://schemas.microsoft.com/office/drawing/2014/main" id="{6BD81A92-796E-FC44-821D-3CDAD8FC9ACF}"/>
              </a:ext>
            </a:extLst>
          </p:cNvPr>
          <p:cNvPicPr>
            <a:picLocks noChangeAspect="1"/>
          </p:cNvPicPr>
          <p:nvPr/>
        </p:nvPicPr>
        <p:blipFill>
          <a:blip r:embed="rId6"/>
          <a:stretch>
            <a:fillRect/>
          </a:stretch>
        </p:blipFill>
        <p:spPr>
          <a:xfrm>
            <a:off x="0" y="0"/>
            <a:ext cx="3026478" cy="2945081"/>
          </a:xfrm>
          <a:prstGeom prst="rect">
            <a:avLst/>
          </a:prstGeom>
        </p:spPr>
      </p:pic>
      <p:pic>
        <p:nvPicPr>
          <p:cNvPr id="13" name="图片 12">
            <a:extLst>
              <a:ext uri="{FF2B5EF4-FFF2-40B4-BE49-F238E27FC236}">
                <a16:creationId xmlns:a16="http://schemas.microsoft.com/office/drawing/2014/main" id="{EC89EB67-868C-7F47-9339-81763EEDF8AC}"/>
              </a:ext>
            </a:extLst>
          </p:cNvPr>
          <p:cNvPicPr>
            <a:picLocks noChangeAspect="1"/>
          </p:cNvPicPr>
          <p:nvPr/>
        </p:nvPicPr>
        <p:blipFill>
          <a:blip r:embed="rId7"/>
          <a:stretch>
            <a:fillRect/>
          </a:stretch>
        </p:blipFill>
        <p:spPr>
          <a:xfrm>
            <a:off x="3157289" y="3554344"/>
            <a:ext cx="3026478" cy="3303655"/>
          </a:xfrm>
          <a:prstGeom prst="rect">
            <a:avLst/>
          </a:prstGeom>
        </p:spPr>
      </p:pic>
      <p:pic>
        <p:nvPicPr>
          <p:cNvPr id="14" name="图片 13">
            <a:extLst>
              <a:ext uri="{FF2B5EF4-FFF2-40B4-BE49-F238E27FC236}">
                <a16:creationId xmlns:a16="http://schemas.microsoft.com/office/drawing/2014/main" id="{385DB748-06D7-EA44-A2B7-B1C25451E330}"/>
              </a:ext>
            </a:extLst>
          </p:cNvPr>
          <p:cNvPicPr>
            <a:picLocks noChangeAspect="1"/>
          </p:cNvPicPr>
          <p:nvPr/>
        </p:nvPicPr>
        <p:blipFill>
          <a:blip r:embed="rId8"/>
          <a:stretch>
            <a:fillRect/>
          </a:stretch>
        </p:blipFill>
        <p:spPr>
          <a:xfrm>
            <a:off x="6462700" y="3149535"/>
            <a:ext cx="5729299" cy="4138609"/>
          </a:xfrm>
          <a:prstGeom prst="rect">
            <a:avLst/>
          </a:prstGeom>
        </p:spPr>
      </p:pic>
      <p:sp>
        <p:nvSpPr>
          <p:cNvPr id="6" name="文本框 5">
            <a:extLst>
              <a:ext uri="{FF2B5EF4-FFF2-40B4-BE49-F238E27FC236}">
                <a16:creationId xmlns:a16="http://schemas.microsoft.com/office/drawing/2014/main" id="{D9AD7CFF-AF15-2449-94D2-7F5E053EE229}"/>
              </a:ext>
            </a:extLst>
          </p:cNvPr>
          <p:cNvSpPr txBox="1"/>
          <p:nvPr/>
        </p:nvSpPr>
        <p:spPr>
          <a:xfrm>
            <a:off x="2398599" y="1821871"/>
            <a:ext cx="8128201" cy="1015663"/>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lumMod val="75000"/>
                  </a:schemeClr>
                </a:solidFill>
                <a:effectLst>
                  <a:outerShdw blurRad="63500" sx="102000" sy="102000" algn="ctr" rotWithShape="0">
                    <a:schemeClr val="bg1">
                      <a:alpha val="20000"/>
                    </a:schemeClr>
                  </a:outerShdw>
                </a:effectLst>
                <a:latin typeface="华文中宋" panose="02010600040101010101" pitchFamily="2" charset="-122"/>
                <a:ea typeface="华文中宋" panose="02010600040101010101" pitchFamily="2" charset="-122"/>
                <a:cs typeface="+mn-ea"/>
                <a:sym typeface="+mn-lt"/>
              </a:rPr>
              <a:t>Thanks for Listening</a:t>
            </a:r>
            <a:endParaRPr kumimoji="0" lang="zh-CN" altLang="en-US" sz="6000" b="0" i="0" u="none" strike="noStrike" kern="1200" cap="none" spc="0" normalizeH="0" baseline="0" noProof="0" dirty="0">
              <a:ln>
                <a:noFill/>
              </a:ln>
              <a:solidFill>
                <a:schemeClr val="accent1">
                  <a:lumMod val="75000"/>
                </a:schemeClr>
              </a:solidFill>
              <a:effectLst>
                <a:outerShdw blurRad="63500" sx="102000" sy="102000" algn="ctr" rotWithShape="0">
                  <a:schemeClr val="bg1">
                    <a:alpha val="20000"/>
                  </a:schemeClr>
                </a:outerShdw>
              </a:effectLst>
              <a:uLnTx/>
              <a:uFillTx/>
              <a:latin typeface="华文中宋" panose="02010600040101010101" pitchFamily="2" charset="-122"/>
              <a:ea typeface="华文中宋" panose="02010600040101010101" pitchFamily="2" charset="-122"/>
              <a:cs typeface="+mn-ea"/>
              <a:sym typeface="+mn-lt"/>
            </a:endParaRPr>
          </a:p>
        </p:txBody>
      </p:sp>
      <p:sp>
        <p:nvSpPr>
          <p:cNvPr id="10" name="PA-矩形 4">
            <a:extLst>
              <a:ext uri="{FF2B5EF4-FFF2-40B4-BE49-F238E27FC236}">
                <a16:creationId xmlns:a16="http://schemas.microsoft.com/office/drawing/2014/main" id="{440E634C-F8C5-BF49-893E-C10932240FCC}"/>
              </a:ext>
            </a:extLst>
          </p:cNvPr>
          <p:cNvSpPr/>
          <p:nvPr>
            <p:custDataLst>
              <p:tags r:id="rId1"/>
            </p:custDataLst>
          </p:nvPr>
        </p:nvSpPr>
        <p:spPr>
          <a:xfrm>
            <a:off x="4216400" y="4286454"/>
            <a:ext cx="3759200" cy="369332"/>
          </a:xfrm>
          <a:prstGeom prst="rect">
            <a:avLst/>
          </a:prstGeom>
          <a:noFill/>
        </p:spPr>
        <p:txBody>
          <a:bodyPr wrap="square" anchor="ctr">
            <a:spAutoFit/>
          </a:bodyPr>
          <a:lstStyle/>
          <a:p>
            <a:pPr algn="ctr"/>
            <a:r>
              <a:rPr lang="en-US" altLang="zh-CN" dirty="0" err="1">
                <a:solidFill>
                  <a:srgbClr val="57A7AB"/>
                </a:solidFill>
                <a:cs typeface="+mn-ea"/>
                <a:sym typeface="+mn-lt"/>
              </a:rPr>
              <a:t>thezmmm</a:t>
            </a:r>
            <a:r>
              <a:rPr lang="zh-CN" altLang="en-US" dirty="0">
                <a:solidFill>
                  <a:srgbClr val="57A7AB"/>
                </a:solidFill>
                <a:cs typeface="+mn-ea"/>
                <a:sym typeface="+mn-lt"/>
              </a:rPr>
              <a:t>   </a:t>
            </a:r>
            <a:r>
              <a:rPr lang="en-US" altLang="zh-CN" dirty="0">
                <a:solidFill>
                  <a:srgbClr val="57A7AB"/>
                </a:solidFill>
                <a:cs typeface="+mn-ea"/>
                <a:sym typeface="+mn-lt"/>
              </a:rPr>
              <a:t>Time</a:t>
            </a:r>
            <a:r>
              <a:rPr lang="zh-CN" altLang="en-US" dirty="0">
                <a:solidFill>
                  <a:srgbClr val="57A7AB"/>
                </a:solidFill>
                <a:cs typeface="+mn-ea"/>
                <a:sym typeface="+mn-lt"/>
              </a:rPr>
              <a:t>：</a:t>
            </a:r>
            <a:r>
              <a:rPr lang="en-US" altLang="zh-CN" dirty="0">
                <a:solidFill>
                  <a:srgbClr val="57A7AB"/>
                </a:solidFill>
                <a:cs typeface="+mn-ea"/>
                <a:sym typeface="+mn-lt"/>
              </a:rPr>
              <a:t>2022.05</a:t>
            </a:r>
            <a:endParaRPr lang="zh-CN" altLang="en-US" dirty="0">
              <a:solidFill>
                <a:srgbClr val="57A7AB"/>
              </a:solidFill>
              <a:cs typeface="+mn-ea"/>
              <a:sym typeface="+mn-lt"/>
            </a:endParaRPr>
          </a:p>
        </p:txBody>
      </p:sp>
      <p:pic>
        <p:nvPicPr>
          <p:cNvPr id="16" name="图片 15">
            <a:extLst>
              <a:ext uri="{FF2B5EF4-FFF2-40B4-BE49-F238E27FC236}">
                <a16:creationId xmlns:a16="http://schemas.microsoft.com/office/drawing/2014/main" id="{05140160-48ED-4742-8561-54689D5B5C38}"/>
              </a:ext>
            </a:extLst>
          </p:cNvPr>
          <p:cNvPicPr>
            <a:picLocks noChangeAspect="1"/>
          </p:cNvPicPr>
          <p:nvPr/>
        </p:nvPicPr>
        <p:blipFill rotWithShape="1">
          <a:blip r:embed="rId9" cstate="screen">
            <a:duotone>
              <a:schemeClr val="accent5">
                <a:shade val="45000"/>
                <a:satMod val="135000"/>
              </a:schemeClr>
              <a:prstClr val="white"/>
            </a:duotone>
            <a:extLst>
              <a:ext uri="{28A0092B-C50C-407E-A947-70E740481C1C}">
                <a14:useLocalDpi xmlns:a14="http://schemas.microsoft.com/office/drawing/2010/main"/>
              </a:ext>
            </a:extLst>
          </a:blip>
          <a:srcRect b="-3442"/>
          <a:stretch/>
        </p:blipFill>
        <p:spPr>
          <a:xfrm rot="10800000">
            <a:off x="7219095" y="3917518"/>
            <a:ext cx="4967393" cy="2945081"/>
          </a:xfrm>
          <a:prstGeom prst="rect">
            <a:avLst/>
          </a:prstGeom>
        </p:spPr>
      </p:pic>
      <p:pic>
        <p:nvPicPr>
          <p:cNvPr id="24" name="图片 23">
            <a:extLst>
              <a:ext uri="{FF2B5EF4-FFF2-40B4-BE49-F238E27FC236}">
                <a16:creationId xmlns:a16="http://schemas.microsoft.com/office/drawing/2014/main" id="{B24F030A-8931-47D5-B8CF-BACFB6829D76}"/>
              </a:ext>
            </a:extLst>
          </p:cNvPr>
          <p:cNvPicPr>
            <a:picLocks noChangeAspect="1"/>
          </p:cNvPicPr>
          <p:nvPr/>
        </p:nvPicPr>
        <p:blipFill rotWithShape="1">
          <a:blip r:embed="rId10"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0800000">
            <a:off x="-5510" y="3136386"/>
            <a:ext cx="5021492" cy="3726213"/>
          </a:xfrm>
          <a:prstGeom prst="rect">
            <a:avLst/>
          </a:prstGeom>
        </p:spPr>
      </p:pic>
      <p:pic>
        <p:nvPicPr>
          <p:cNvPr id="26" name="图片 25">
            <a:extLst>
              <a:ext uri="{FF2B5EF4-FFF2-40B4-BE49-F238E27FC236}">
                <a16:creationId xmlns:a16="http://schemas.microsoft.com/office/drawing/2014/main" id="{67632A02-93B8-4ED3-B075-BC52A175819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rot="5400000">
            <a:off x="-239339" y="1360271"/>
            <a:ext cx="5181063" cy="4713410"/>
          </a:xfrm>
          <a:prstGeom prst="rect">
            <a:avLst/>
          </a:prstGeom>
        </p:spPr>
      </p:pic>
      <p:pic>
        <p:nvPicPr>
          <p:cNvPr id="30" name="图片 29">
            <a:extLst>
              <a:ext uri="{FF2B5EF4-FFF2-40B4-BE49-F238E27FC236}">
                <a16:creationId xmlns:a16="http://schemas.microsoft.com/office/drawing/2014/main" id="{91B022CD-1F10-4898-ABE8-CE848EEA7EDC}"/>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rot="5400000" flipV="1">
            <a:off x="7250277" y="1371301"/>
            <a:ext cx="5181063" cy="4691358"/>
          </a:xfrm>
          <a:prstGeom prst="rect">
            <a:avLst/>
          </a:prstGeom>
        </p:spPr>
      </p:pic>
    </p:spTree>
    <p:extLst>
      <p:ext uri="{BB962C8B-B14F-4D97-AF65-F5344CB8AC3E}">
        <p14:creationId xmlns:p14="http://schemas.microsoft.com/office/powerpoint/2010/main" val="3593810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A6CB4422-B923-45DE-9401-BFD092A11FB0}"/>
              </a:ext>
            </a:extLst>
          </p:cNvPr>
          <p:cNvPicPr>
            <a:picLocks noChangeAspect="1"/>
          </p:cNvPicPr>
          <p:nvPr/>
        </p:nvPicPr>
        <p:blipFill>
          <a:blip r:embed="rId4">
            <a:duotone>
              <a:schemeClr val="bg2">
                <a:shade val="45000"/>
                <a:satMod val="135000"/>
              </a:schemeClr>
              <a:prstClr val="white"/>
            </a:duotone>
          </a:blip>
          <a:stretch>
            <a:fillRect/>
          </a:stretch>
        </p:blipFill>
        <p:spPr>
          <a:xfrm>
            <a:off x="1" y="0"/>
            <a:ext cx="12191998" cy="6858000"/>
          </a:xfrm>
          <a:prstGeom prst="rect">
            <a:avLst/>
          </a:prstGeom>
        </p:spPr>
      </p:pic>
      <p:grpSp>
        <p:nvGrpSpPr>
          <p:cNvPr id="41" name="组合 40">
            <a:extLst>
              <a:ext uri="{FF2B5EF4-FFF2-40B4-BE49-F238E27FC236}">
                <a16:creationId xmlns:a16="http://schemas.microsoft.com/office/drawing/2014/main" id="{3CA97B84-A9D5-4283-9865-933AB88480A7}"/>
              </a:ext>
            </a:extLst>
          </p:cNvPr>
          <p:cNvGrpSpPr/>
          <p:nvPr/>
        </p:nvGrpSpPr>
        <p:grpSpPr>
          <a:xfrm>
            <a:off x="-5510" y="0"/>
            <a:ext cx="12197510" cy="6862599"/>
            <a:chOff x="-5510" y="0"/>
            <a:chExt cx="12197510" cy="6862599"/>
          </a:xfrm>
        </p:grpSpPr>
        <p:pic>
          <p:nvPicPr>
            <p:cNvPr id="37" name="图片 36">
              <a:extLst>
                <a:ext uri="{FF2B5EF4-FFF2-40B4-BE49-F238E27FC236}">
                  <a16:creationId xmlns:a16="http://schemas.microsoft.com/office/drawing/2014/main" id="{ABEB29C4-73D4-44B9-978A-9917BA3C502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46473" y="0"/>
              <a:ext cx="4045527" cy="3716977"/>
            </a:xfrm>
            <a:prstGeom prst="rect">
              <a:avLst/>
            </a:prstGeom>
          </p:spPr>
        </p:pic>
        <p:pic>
          <p:nvPicPr>
            <p:cNvPr id="38" name="图片 37">
              <a:extLst>
                <a:ext uri="{FF2B5EF4-FFF2-40B4-BE49-F238E27FC236}">
                  <a16:creationId xmlns:a16="http://schemas.microsoft.com/office/drawing/2014/main" id="{12137700-CE12-46CB-8636-4C548A6CDF81}"/>
                </a:ext>
              </a:extLst>
            </p:cNvPr>
            <p:cNvPicPr>
              <a:picLocks noChangeAspect="1"/>
            </p:cNvPicPr>
            <p:nvPr/>
          </p:nvPicPr>
          <p:blipFill>
            <a:blip r:embed="rId6"/>
            <a:stretch>
              <a:fillRect/>
            </a:stretch>
          </p:blipFill>
          <p:spPr>
            <a:xfrm>
              <a:off x="0" y="0"/>
              <a:ext cx="3026478" cy="2945081"/>
            </a:xfrm>
            <a:prstGeom prst="rect">
              <a:avLst/>
            </a:prstGeom>
          </p:spPr>
        </p:pic>
        <p:pic>
          <p:nvPicPr>
            <p:cNvPr id="39" name="图片 38">
              <a:extLst>
                <a:ext uri="{FF2B5EF4-FFF2-40B4-BE49-F238E27FC236}">
                  <a16:creationId xmlns:a16="http://schemas.microsoft.com/office/drawing/2014/main" id="{A4135D9A-AFF6-4A04-A090-B504310B1E4F}"/>
                </a:ext>
              </a:extLst>
            </p:cNvPr>
            <p:cNvPicPr>
              <a:picLocks noChangeAspect="1"/>
            </p:cNvPicPr>
            <p:nvPr/>
          </p:nvPicPr>
          <p:blipFill rotWithShape="1">
            <a:blip r:embed="rId7" cstate="screen">
              <a:duotone>
                <a:schemeClr val="accent5">
                  <a:shade val="45000"/>
                  <a:satMod val="135000"/>
                </a:schemeClr>
                <a:prstClr val="white"/>
              </a:duotone>
              <a:extLst>
                <a:ext uri="{28A0092B-C50C-407E-A947-70E740481C1C}">
                  <a14:useLocalDpi xmlns:a14="http://schemas.microsoft.com/office/drawing/2010/main"/>
                </a:ext>
              </a:extLst>
            </a:blip>
            <a:srcRect b="-3442"/>
            <a:stretch/>
          </p:blipFill>
          <p:spPr>
            <a:xfrm rot="10800000">
              <a:off x="7219095" y="3917518"/>
              <a:ext cx="4967393" cy="2945081"/>
            </a:xfrm>
            <a:prstGeom prst="rect">
              <a:avLst/>
            </a:prstGeom>
          </p:spPr>
        </p:pic>
        <p:pic>
          <p:nvPicPr>
            <p:cNvPr id="40" name="图片 39">
              <a:extLst>
                <a:ext uri="{FF2B5EF4-FFF2-40B4-BE49-F238E27FC236}">
                  <a16:creationId xmlns:a16="http://schemas.microsoft.com/office/drawing/2014/main" id="{463C8121-71C7-497F-A241-91A391C6C6DB}"/>
                </a:ext>
              </a:extLst>
            </p:cNvPr>
            <p:cNvPicPr>
              <a:picLocks noChangeAspect="1"/>
            </p:cNvPicPr>
            <p:nvPr/>
          </p:nvPicPr>
          <p:blipFill rotWithShape="1">
            <a:blip r:embed="rId8"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0800000">
              <a:off x="-5510" y="3136386"/>
              <a:ext cx="5021492" cy="3726213"/>
            </a:xfrm>
            <a:prstGeom prst="rect">
              <a:avLst/>
            </a:prstGeom>
          </p:spPr>
        </p:pic>
      </p:grpSp>
      <p:sp>
        <p:nvSpPr>
          <p:cNvPr id="3" name="椭圆 2">
            <a:extLst>
              <a:ext uri="{FF2B5EF4-FFF2-40B4-BE49-F238E27FC236}">
                <a16:creationId xmlns:a16="http://schemas.microsoft.com/office/drawing/2014/main" id="{9CE63BD6-05E0-F249-8656-EF91DEF068A9}"/>
              </a:ext>
            </a:extLst>
          </p:cNvPr>
          <p:cNvSpPr/>
          <p:nvPr/>
        </p:nvSpPr>
        <p:spPr>
          <a:xfrm>
            <a:off x="-805197" y="1862591"/>
            <a:ext cx="3136901" cy="31369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cs typeface="+mn-ea"/>
              <a:sym typeface="+mn-lt"/>
            </a:endParaRPr>
          </a:p>
        </p:txBody>
      </p:sp>
      <p:sp>
        <p:nvSpPr>
          <p:cNvPr id="4" name="文本框 2">
            <a:extLst>
              <a:ext uri="{FF2B5EF4-FFF2-40B4-BE49-F238E27FC236}">
                <a16:creationId xmlns:a16="http://schemas.microsoft.com/office/drawing/2014/main" id="{61E49BCA-F33E-194B-A0CE-4D663FAE0661}"/>
              </a:ext>
            </a:extLst>
          </p:cNvPr>
          <p:cNvSpPr txBox="1">
            <a:spLocks noChangeArrowheads="1"/>
          </p:cNvSpPr>
          <p:nvPr/>
        </p:nvSpPr>
        <p:spPr bwMode="auto">
          <a:xfrm rot="16200000">
            <a:off x="683382" y="2307266"/>
            <a:ext cx="738664" cy="210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3600" b="1" dirty="0">
                <a:solidFill>
                  <a:schemeClr val="bg1"/>
                </a:solidFill>
                <a:latin typeface="+mn-lt"/>
                <a:ea typeface="+mn-ea"/>
                <a:cs typeface="+mn-ea"/>
                <a:sym typeface="+mn-lt"/>
              </a:rPr>
              <a:t>Contents</a:t>
            </a:r>
            <a:endParaRPr lang="zh-CN" altLang="en-US" sz="3600" b="1" dirty="0">
              <a:solidFill>
                <a:schemeClr val="bg1"/>
              </a:solidFill>
              <a:latin typeface="+mn-lt"/>
              <a:ea typeface="+mn-ea"/>
              <a:cs typeface="+mn-ea"/>
              <a:sym typeface="+mn-lt"/>
            </a:endParaRPr>
          </a:p>
        </p:txBody>
      </p:sp>
      <p:grpSp>
        <p:nvGrpSpPr>
          <p:cNvPr id="5" name="Group 18">
            <a:extLst>
              <a:ext uri="{FF2B5EF4-FFF2-40B4-BE49-F238E27FC236}">
                <a16:creationId xmlns:a16="http://schemas.microsoft.com/office/drawing/2014/main" id="{A46D0DEB-1709-6248-8A33-6DBC6B0ADFF0}"/>
              </a:ext>
            </a:extLst>
          </p:cNvPr>
          <p:cNvGrpSpPr/>
          <p:nvPr/>
        </p:nvGrpSpPr>
        <p:grpSpPr>
          <a:xfrm>
            <a:off x="3681319" y="1622491"/>
            <a:ext cx="693763" cy="673901"/>
            <a:chOff x="860271" y="1518068"/>
            <a:chExt cx="493370" cy="479245"/>
          </a:xfrm>
        </p:grpSpPr>
        <p:sp>
          <p:nvSpPr>
            <p:cNvPr id="6" name="Rounded Rectangle 19">
              <a:extLst>
                <a:ext uri="{FF2B5EF4-FFF2-40B4-BE49-F238E27FC236}">
                  <a16:creationId xmlns:a16="http://schemas.microsoft.com/office/drawing/2014/main" id="{2636A34F-B6B5-6540-B6F7-2DCE7CDC2F0D}"/>
                </a:ext>
              </a:extLst>
            </p:cNvPr>
            <p:cNvSpPr/>
            <p:nvPr/>
          </p:nvSpPr>
          <p:spPr>
            <a:xfrm>
              <a:off x="860271" y="1518068"/>
              <a:ext cx="493370" cy="47924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solidFill>
                  <a:schemeClr val="bg1"/>
                </a:solidFill>
                <a:cs typeface="+mn-ea"/>
                <a:sym typeface="+mn-lt"/>
              </a:endParaRPr>
            </a:p>
          </p:txBody>
        </p:sp>
        <p:sp>
          <p:nvSpPr>
            <p:cNvPr id="7" name="Freeform 6">
              <a:extLst>
                <a:ext uri="{FF2B5EF4-FFF2-40B4-BE49-F238E27FC236}">
                  <a16:creationId xmlns:a16="http://schemas.microsoft.com/office/drawing/2014/main" id="{147897C0-59D7-B541-9CFF-F2D6AB011C44}"/>
                </a:ext>
              </a:extLst>
            </p:cNvPr>
            <p:cNvSpPr>
              <a:spLocks noEditPoints="1"/>
            </p:cNvSpPr>
            <p:nvPr/>
          </p:nvSpPr>
          <p:spPr bwMode="auto">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128580" tIns="64290" rIns="128580" bIns="64290" numCol="1" anchor="t" anchorCtr="0" compatLnSpc="1"/>
            <a:lstStyle/>
            <a:p>
              <a:pPr>
                <a:lnSpc>
                  <a:spcPct val="150000"/>
                </a:lnSpc>
              </a:pPr>
              <a:endParaRPr lang="en-US" sz="800" dirty="0">
                <a:cs typeface="+mn-ea"/>
                <a:sym typeface="+mn-lt"/>
              </a:endParaRPr>
            </a:p>
          </p:txBody>
        </p:sp>
      </p:grpSp>
      <p:grpSp>
        <p:nvGrpSpPr>
          <p:cNvPr id="8" name="Group 21">
            <a:extLst>
              <a:ext uri="{FF2B5EF4-FFF2-40B4-BE49-F238E27FC236}">
                <a16:creationId xmlns:a16="http://schemas.microsoft.com/office/drawing/2014/main" id="{7DD2EB09-295E-834A-B20D-C511E136F61C}"/>
              </a:ext>
            </a:extLst>
          </p:cNvPr>
          <p:cNvGrpSpPr/>
          <p:nvPr/>
        </p:nvGrpSpPr>
        <p:grpSpPr>
          <a:xfrm>
            <a:off x="3653038" y="2730643"/>
            <a:ext cx="693763" cy="673901"/>
            <a:chOff x="840159" y="2185414"/>
            <a:chExt cx="493370" cy="479245"/>
          </a:xfrm>
        </p:grpSpPr>
        <p:sp>
          <p:nvSpPr>
            <p:cNvPr id="9" name="Rounded Rectangle 22">
              <a:extLst>
                <a:ext uri="{FF2B5EF4-FFF2-40B4-BE49-F238E27FC236}">
                  <a16:creationId xmlns:a16="http://schemas.microsoft.com/office/drawing/2014/main" id="{5E64383D-C6AD-2F40-A716-24A9F6958002}"/>
                </a:ext>
              </a:extLst>
            </p:cNvPr>
            <p:cNvSpPr/>
            <p:nvPr/>
          </p:nvSpPr>
          <p:spPr>
            <a:xfrm>
              <a:off x="840159" y="2185414"/>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solidFill>
                  <a:schemeClr val="bg1"/>
                </a:solidFill>
                <a:cs typeface="+mn-ea"/>
                <a:sym typeface="+mn-lt"/>
              </a:endParaRPr>
            </a:p>
          </p:txBody>
        </p:sp>
        <p:sp>
          <p:nvSpPr>
            <p:cNvPr id="10" name="Freeform 100">
              <a:extLst>
                <a:ext uri="{FF2B5EF4-FFF2-40B4-BE49-F238E27FC236}">
                  <a16:creationId xmlns:a16="http://schemas.microsoft.com/office/drawing/2014/main" id="{6E92724C-9893-DD44-A876-D09030E3D6AB}"/>
                </a:ext>
              </a:extLst>
            </p:cNvPr>
            <p:cNvSpPr>
              <a:spLocks noEditPoints="1"/>
            </p:cNvSpPr>
            <p:nvPr/>
          </p:nvSpPr>
          <p:spPr bwMode="auto">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128580" tIns="64290" rIns="128580" bIns="64290" numCol="1" anchor="t" anchorCtr="0" compatLnSpc="1"/>
            <a:lstStyle/>
            <a:p>
              <a:pPr>
                <a:lnSpc>
                  <a:spcPct val="150000"/>
                </a:lnSpc>
              </a:pPr>
              <a:endParaRPr lang="en-US" sz="800" dirty="0">
                <a:cs typeface="+mn-ea"/>
                <a:sym typeface="+mn-lt"/>
              </a:endParaRPr>
            </a:p>
          </p:txBody>
        </p:sp>
      </p:grpSp>
      <p:grpSp>
        <p:nvGrpSpPr>
          <p:cNvPr id="11" name="Group 24">
            <a:extLst>
              <a:ext uri="{FF2B5EF4-FFF2-40B4-BE49-F238E27FC236}">
                <a16:creationId xmlns:a16="http://schemas.microsoft.com/office/drawing/2014/main" id="{99608FD3-191C-BA42-8C21-6034F4EA462F}"/>
              </a:ext>
            </a:extLst>
          </p:cNvPr>
          <p:cNvGrpSpPr/>
          <p:nvPr/>
        </p:nvGrpSpPr>
        <p:grpSpPr>
          <a:xfrm>
            <a:off x="3653038" y="3799307"/>
            <a:ext cx="693763" cy="673901"/>
            <a:chOff x="840159" y="2852760"/>
            <a:chExt cx="493370" cy="479245"/>
          </a:xfrm>
        </p:grpSpPr>
        <p:sp>
          <p:nvSpPr>
            <p:cNvPr id="12" name="Rounded Rectangle 25">
              <a:extLst>
                <a:ext uri="{FF2B5EF4-FFF2-40B4-BE49-F238E27FC236}">
                  <a16:creationId xmlns:a16="http://schemas.microsoft.com/office/drawing/2014/main" id="{4EB39D3C-E2CF-5D4F-BEC9-D1825E5E0106}"/>
                </a:ext>
              </a:extLst>
            </p:cNvPr>
            <p:cNvSpPr/>
            <p:nvPr/>
          </p:nvSpPr>
          <p:spPr>
            <a:xfrm>
              <a:off x="840159" y="2852760"/>
              <a:ext cx="493370" cy="47924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solidFill>
                  <a:schemeClr val="bg1"/>
                </a:solidFill>
                <a:cs typeface="+mn-ea"/>
                <a:sym typeface="+mn-lt"/>
              </a:endParaRPr>
            </a:p>
          </p:txBody>
        </p:sp>
        <p:sp>
          <p:nvSpPr>
            <p:cNvPr id="13" name="Freeform 144">
              <a:extLst>
                <a:ext uri="{FF2B5EF4-FFF2-40B4-BE49-F238E27FC236}">
                  <a16:creationId xmlns:a16="http://schemas.microsoft.com/office/drawing/2014/main" id="{65C52ECA-AFAE-1D46-B642-E5757622C433}"/>
                </a:ext>
              </a:extLst>
            </p:cNvPr>
            <p:cNvSpPr>
              <a:spLocks noEditPoints="1"/>
            </p:cNvSpPr>
            <p:nvPr/>
          </p:nvSpPr>
          <p:spPr bwMode="auto">
            <a:xfrm>
              <a:off x="955869" y="2990792"/>
              <a:ext cx="261950" cy="20318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8580" tIns="64290" rIns="128580" bIns="64290" numCol="1" anchor="t" anchorCtr="0" compatLnSpc="1"/>
            <a:lstStyle/>
            <a:p>
              <a:pPr>
                <a:lnSpc>
                  <a:spcPct val="150000"/>
                </a:lnSpc>
              </a:pPr>
              <a:endParaRPr lang="en-US" sz="800" dirty="0">
                <a:cs typeface="+mn-ea"/>
                <a:sym typeface="+mn-lt"/>
              </a:endParaRPr>
            </a:p>
          </p:txBody>
        </p:sp>
      </p:grpSp>
      <p:grpSp>
        <p:nvGrpSpPr>
          <p:cNvPr id="14" name="Group 27">
            <a:extLst>
              <a:ext uri="{FF2B5EF4-FFF2-40B4-BE49-F238E27FC236}">
                <a16:creationId xmlns:a16="http://schemas.microsoft.com/office/drawing/2014/main" id="{5E183E26-A06F-8E42-AC3A-1BB00D8EE0C2}"/>
              </a:ext>
            </a:extLst>
          </p:cNvPr>
          <p:cNvGrpSpPr/>
          <p:nvPr/>
        </p:nvGrpSpPr>
        <p:grpSpPr>
          <a:xfrm>
            <a:off x="3652402" y="4924487"/>
            <a:ext cx="693763" cy="673901"/>
            <a:chOff x="839707" y="3520106"/>
            <a:chExt cx="493370" cy="479245"/>
          </a:xfrm>
        </p:grpSpPr>
        <p:sp>
          <p:nvSpPr>
            <p:cNvPr id="15" name="Rounded Rectangle 28">
              <a:extLst>
                <a:ext uri="{FF2B5EF4-FFF2-40B4-BE49-F238E27FC236}">
                  <a16:creationId xmlns:a16="http://schemas.microsoft.com/office/drawing/2014/main" id="{C6A05490-B928-2746-9655-8DDAE4C0212E}"/>
                </a:ext>
              </a:extLst>
            </p:cNvPr>
            <p:cNvSpPr/>
            <p:nvPr/>
          </p:nvSpPr>
          <p:spPr>
            <a:xfrm>
              <a:off x="839707" y="3520106"/>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bIns="128580" rtlCol="0" anchor="ctr"/>
            <a:lstStyle/>
            <a:p>
              <a:pPr algn="ctr">
                <a:lnSpc>
                  <a:spcPct val="150000"/>
                </a:lnSpc>
              </a:pPr>
              <a:endParaRPr lang="en-US" sz="800" dirty="0">
                <a:solidFill>
                  <a:schemeClr val="bg1"/>
                </a:solidFill>
                <a:cs typeface="+mn-ea"/>
                <a:sym typeface="+mn-lt"/>
              </a:endParaRPr>
            </a:p>
          </p:txBody>
        </p:sp>
        <p:sp>
          <p:nvSpPr>
            <p:cNvPr id="16" name="Freeform 152">
              <a:extLst>
                <a:ext uri="{FF2B5EF4-FFF2-40B4-BE49-F238E27FC236}">
                  <a16:creationId xmlns:a16="http://schemas.microsoft.com/office/drawing/2014/main" id="{32203F2C-3843-6641-A515-D87E40C832E6}"/>
                </a:ext>
              </a:extLst>
            </p:cNvPr>
            <p:cNvSpPr>
              <a:spLocks noEditPoints="1"/>
            </p:cNvSpPr>
            <p:nvPr/>
          </p:nvSpPr>
          <p:spPr bwMode="auto">
            <a:xfrm>
              <a:off x="955869" y="3638690"/>
              <a:ext cx="261950" cy="24207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128580" tIns="64290" rIns="128580" bIns="64290" numCol="1" anchor="t" anchorCtr="0" compatLnSpc="1"/>
            <a:lstStyle/>
            <a:p>
              <a:pPr>
                <a:lnSpc>
                  <a:spcPct val="150000"/>
                </a:lnSpc>
              </a:pPr>
              <a:endParaRPr lang="en-US" sz="800" dirty="0">
                <a:cs typeface="+mn-ea"/>
                <a:sym typeface="+mn-lt"/>
              </a:endParaRPr>
            </a:p>
          </p:txBody>
        </p:sp>
      </p:grpSp>
      <p:sp>
        <p:nvSpPr>
          <p:cNvPr id="17" name="矩形 16">
            <a:extLst>
              <a:ext uri="{FF2B5EF4-FFF2-40B4-BE49-F238E27FC236}">
                <a16:creationId xmlns:a16="http://schemas.microsoft.com/office/drawing/2014/main" id="{5346FD13-A98B-4744-9F6B-FB77C722349B}"/>
              </a:ext>
            </a:extLst>
          </p:cNvPr>
          <p:cNvSpPr/>
          <p:nvPr/>
        </p:nvSpPr>
        <p:spPr>
          <a:xfrm>
            <a:off x="4353193" y="1622491"/>
            <a:ext cx="2410142" cy="584775"/>
          </a:xfrm>
          <a:prstGeom prst="rect">
            <a:avLst/>
          </a:prstGeom>
          <a:ln>
            <a:noFill/>
          </a:ln>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1" u="none" strike="noStrike" kern="1200" cap="none" spc="0" normalizeH="0" baseline="0" noProof="0" dirty="0">
                <a:ln>
                  <a:noFill/>
                </a:ln>
                <a:solidFill>
                  <a:schemeClr val="tx1">
                    <a:lumMod val="75000"/>
                    <a:lumOff val="25000"/>
                  </a:schemeClr>
                </a:solidFill>
                <a:effectLst/>
                <a:uLnTx/>
                <a:uFillTx/>
                <a:cs typeface="+mn-ea"/>
                <a:sym typeface="+mn-lt"/>
              </a:rPr>
              <a:t>PART 01</a:t>
            </a:r>
            <a:endParaRPr kumimoji="0" lang="zh-CN" altLang="en-US" sz="3200" b="0" i="1"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8" name="矩形 17">
            <a:extLst>
              <a:ext uri="{FF2B5EF4-FFF2-40B4-BE49-F238E27FC236}">
                <a16:creationId xmlns:a16="http://schemas.microsoft.com/office/drawing/2014/main" id="{9B4EDA27-FE1D-C943-8505-7E7187131B25}"/>
              </a:ext>
            </a:extLst>
          </p:cNvPr>
          <p:cNvSpPr/>
          <p:nvPr/>
        </p:nvSpPr>
        <p:spPr>
          <a:xfrm>
            <a:off x="4353193" y="2775205"/>
            <a:ext cx="2410142" cy="584775"/>
          </a:xfrm>
          <a:prstGeom prst="rect">
            <a:avLst/>
          </a:prstGeom>
          <a:ln>
            <a:noFill/>
          </a:ln>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1" u="none" strike="noStrike" kern="1200" cap="none" spc="0" normalizeH="0" baseline="0" noProof="0" dirty="0">
                <a:ln>
                  <a:noFill/>
                </a:ln>
                <a:solidFill>
                  <a:schemeClr val="tx1">
                    <a:lumMod val="75000"/>
                    <a:lumOff val="25000"/>
                  </a:schemeClr>
                </a:solidFill>
                <a:effectLst/>
                <a:uLnTx/>
                <a:uFillTx/>
                <a:cs typeface="+mn-ea"/>
                <a:sym typeface="+mn-lt"/>
              </a:rPr>
              <a:t>PART 02</a:t>
            </a:r>
            <a:endParaRPr kumimoji="0" lang="zh-CN" altLang="en-US" sz="3200" b="0" i="1"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9" name="矩形 18">
            <a:extLst>
              <a:ext uri="{FF2B5EF4-FFF2-40B4-BE49-F238E27FC236}">
                <a16:creationId xmlns:a16="http://schemas.microsoft.com/office/drawing/2014/main" id="{FD993162-A8F9-7548-89DA-A33A0041B81A}"/>
              </a:ext>
            </a:extLst>
          </p:cNvPr>
          <p:cNvSpPr/>
          <p:nvPr/>
        </p:nvSpPr>
        <p:spPr>
          <a:xfrm>
            <a:off x="4353193" y="3843869"/>
            <a:ext cx="2410142" cy="584775"/>
          </a:xfrm>
          <a:prstGeom prst="rect">
            <a:avLst/>
          </a:prstGeom>
          <a:ln>
            <a:noFill/>
          </a:ln>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1" u="none" strike="noStrike" kern="1200" cap="none" spc="0" normalizeH="0" baseline="0" noProof="0" dirty="0">
                <a:ln>
                  <a:noFill/>
                </a:ln>
                <a:solidFill>
                  <a:schemeClr val="tx1">
                    <a:lumMod val="75000"/>
                    <a:lumOff val="25000"/>
                  </a:schemeClr>
                </a:solidFill>
                <a:effectLst/>
                <a:uLnTx/>
                <a:uFillTx/>
                <a:cs typeface="+mn-ea"/>
                <a:sym typeface="+mn-lt"/>
              </a:rPr>
              <a:t>PART 03</a:t>
            </a:r>
            <a:endParaRPr kumimoji="0" lang="zh-CN" altLang="en-US" sz="3200" b="0" i="1"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0" name="矩形 19">
            <a:extLst>
              <a:ext uri="{FF2B5EF4-FFF2-40B4-BE49-F238E27FC236}">
                <a16:creationId xmlns:a16="http://schemas.microsoft.com/office/drawing/2014/main" id="{E4A09452-9258-904A-986F-277400A3ADD1}"/>
              </a:ext>
            </a:extLst>
          </p:cNvPr>
          <p:cNvSpPr/>
          <p:nvPr/>
        </p:nvSpPr>
        <p:spPr>
          <a:xfrm>
            <a:off x="4353193" y="4969049"/>
            <a:ext cx="2410142" cy="584775"/>
          </a:xfrm>
          <a:prstGeom prst="rect">
            <a:avLst/>
          </a:prstGeom>
          <a:ln>
            <a:noFill/>
          </a:ln>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1" u="none" strike="noStrike" kern="1200" cap="none" spc="0" normalizeH="0" baseline="0" noProof="0" dirty="0">
                <a:ln>
                  <a:noFill/>
                </a:ln>
                <a:solidFill>
                  <a:schemeClr val="tx1">
                    <a:lumMod val="75000"/>
                    <a:lumOff val="25000"/>
                  </a:schemeClr>
                </a:solidFill>
                <a:effectLst/>
                <a:uLnTx/>
                <a:uFillTx/>
                <a:cs typeface="+mn-ea"/>
                <a:sym typeface="+mn-lt"/>
              </a:rPr>
              <a:t>PART 04</a:t>
            </a:r>
            <a:endParaRPr kumimoji="0" lang="zh-CN" altLang="en-US" sz="3200" b="0" i="1"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2" name="TextBox 35">
            <a:extLst>
              <a:ext uri="{FF2B5EF4-FFF2-40B4-BE49-F238E27FC236}">
                <a16:creationId xmlns:a16="http://schemas.microsoft.com/office/drawing/2014/main" id="{7FA985F7-062B-2F4E-88CD-C4F6C681EC3E}"/>
              </a:ext>
            </a:extLst>
          </p:cNvPr>
          <p:cNvSpPr txBox="1"/>
          <p:nvPr/>
        </p:nvSpPr>
        <p:spPr>
          <a:xfrm>
            <a:off x="6775373" y="1558413"/>
            <a:ext cx="2047633" cy="485994"/>
          </a:xfrm>
          <a:prstGeom prst="rect">
            <a:avLst/>
          </a:prstGeom>
          <a:noFill/>
        </p:spPr>
        <p:txBody>
          <a:bodyPr wrap="none" lIns="0" tIns="0" rIns="0" bIns="0" anchor="ctr" anchorCtr="0">
            <a:noAutofit/>
          </a:bodyPr>
          <a:lstStyle/>
          <a:p>
            <a:pPr defTabSz="1219170">
              <a:defRPr/>
            </a:pPr>
            <a:r>
              <a:rPr lang="en-US" altLang="zh-CN" sz="2800" b="1" kern="0" dirty="0">
                <a:solidFill>
                  <a:schemeClr val="tx1">
                    <a:lumMod val="65000"/>
                    <a:lumOff val="35000"/>
                  </a:schemeClr>
                </a:solidFill>
                <a:cs typeface="+mn-ea"/>
                <a:sym typeface="+mn-lt"/>
              </a:rPr>
              <a:t>Search result</a:t>
            </a:r>
            <a:endParaRPr lang="zh-CN" altLang="en-US" sz="2800" b="1" kern="0" dirty="0">
              <a:solidFill>
                <a:schemeClr val="tx1">
                  <a:lumMod val="65000"/>
                  <a:lumOff val="35000"/>
                </a:schemeClr>
              </a:solidFill>
              <a:cs typeface="+mn-ea"/>
              <a:sym typeface="+mn-lt"/>
            </a:endParaRPr>
          </a:p>
        </p:txBody>
      </p:sp>
      <p:sp>
        <p:nvSpPr>
          <p:cNvPr id="25" name="TextBox 35">
            <a:extLst>
              <a:ext uri="{FF2B5EF4-FFF2-40B4-BE49-F238E27FC236}">
                <a16:creationId xmlns:a16="http://schemas.microsoft.com/office/drawing/2014/main" id="{F6E63E6E-3C43-C348-A11F-521D3559D5EB}"/>
              </a:ext>
            </a:extLst>
          </p:cNvPr>
          <p:cNvSpPr txBox="1"/>
          <p:nvPr/>
        </p:nvSpPr>
        <p:spPr>
          <a:xfrm>
            <a:off x="6775340" y="2727457"/>
            <a:ext cx="2047633" cy="485994"/>
          </a:xfrm>
          <a:prstGeom prst="rect">
            <a:avLst/>
          </a:prstGeom>
          <a:noFill/>
        </p:spPr>
        <p:txBody>
          <a:bodyPr wrap="none" lIns="0" tIns="0" rIns="0" bIns="0" anchor="ctr" anchorCtr="0">
            <a:noAutofit/>
          </a:bodyPr>
          <a:lstStyle/>
          <a:p>
            <a:pPr defTabSz="1219170">
              <a:defRPr/>
            </a:pPr>
            <a:r>
              <a:rPr lang="en-US" altLang="zh-CN" sz="2800" b="1" kern="0" dirty="0">
                <a:solidFill>
                  <a:schemeClr val="tx1">
                    <a:lumMod val="65000"/>
                    <a:lumOff val="35000"/>
                  </a:schemeClr>
                </a:solidFill>
                <a:cs typeface="+mn-ea"/>
                <a:sym typeface="+mn-lt"/>
              </a:rPr>
              <a:t>Advertisement</a:t>
            </a:r>
            <a:endParaRPr lang="zh-CN" altLang="en-US" sz="2800" b="1" kern="0" dirty="0">
              <a:solidFill>
                <a:schemeClr val="tx1">
                  <a:lumMod val="65000"/>
                  <a:lumOff val="35000"/>
                </a:schemeClr>
              </a:solidFill>
              <a:cs typeface="+mn-ea"/>
              <a:sym typeface="+mn-lt"/>
            </a:endParaRPr>
          </a:p>
        </p:txBody>
      </p:sp>
      <p:sp>
        <p:nvSpPr>
          <p:cNvPr id="28" name="TextBox 35">
            <a:extLst>
              <a:ext uri="{FF2B5EF4-FFF2-40B4-BE49-F238E27FC236}">
                <a16:creationId xmlns:a16="http://schemas.microsoft.com/office/drawing/2014/main" id="{166B8559-9E26-3640-AD5A-2CC5C50D0281}"/>
              </a:ext>
            </a:extLst>
          </p:cNvPr>
          <p:cNvSpPr txBox="1"/>
          <p:nvPr/>
        </p:nvSpPr>
        <p:spPr>
          <a:xfrm>
            <a:off x="6775339" y="3812740"/>
            <a:ext cx="2047633" cy="485994"/>
          </a:xfrm>
          <a:prstGeom prst="rect">
            <a:avLst/>
          </a:prstGeom>
          <a:noFill/>
        </p:spPr>
        <p:txBody>
          <a:bodyPr wrap="none" lIns="0" tIns="0" rIns="0" bIns="0" anchor="ctr" anchorCtr="0">
            <a:noAutofit/>
          </a:bodyPr>
          <a:lstStyle/>
          <a:p>
            <a:pPr defTabSz="1219170">
              <a:defRPr/>
            </a:pPr>
            <a:r>
              <a:rPr lang="en-US" altLang="zh-CN" sz="2800" b="1" kern="0" dirty="0">
                <a:solidFill>
                  <a:schemeClr val="tx1">
                    <a:lumMod val="65000"/>
                    <a:lumOff val="35000"/>
                  </a:schemeClr>
                </a:solidFill>
                <a:cs typeface="+mn-ea"/>
                <a:sym typeface="+mn-lt"/>
              </a:rPr>
              <a:t>Market</a:t>
            </a:r>
            <a:endParaRPr lang="zh-CN" altLang="en-US" sz="2800" b="1" kern="0" dirty="0">
              <a:solidFill>
                <a:schemeClr val="tx1">
                  <a:lumMod val="65000"/>
                  <a:lumOff val="35000"/>
                </a:schemeClr>
              </a:solidFill>
              <a:cs typeface="+mn-ea"/>
              <a:sym typeface="+mn-lt"/>
            </a:endParaRPr>
          </a:p>
        </p:txBody>
      </p:sp>
      <p:sp>
        <p:nvSpPr>
          <p:cNvPr id="31" name="TextBox 35">
            <a:extLst>
              <a:ext uri="{FF2B5EF4-FFF2-40B4-BE49-F238E27FC236}">
                <a16:creationId xmlns:a16="http://schemas.microsoft.com/office/drawing/2014/main" id="{7B1F813A-EF0D-E14D-872E-E2C9ED3B0910}"/>
              </a:ext>
            </a:extLst>
          </p:cNvPr>
          <p:cNvSpPr txBox="1"/>
          <p:nvPr/>
        </p:nvSpPr>
        <p:spPr>
          <a:xfrm>
            <a:off x="6775376" y="4909496"/>
            <a:ext cx="2047633" cy="485994"/>
          </a:xfrm>
          <a:prstGeom prst="rect">
            <a:avLst/>
          </a:prstGeom>
          <a:noFill/>
        </p:spPr>
        <p:txBody>
          <a:bodyPr wrap="none" lIns="0" tIns="0" rIns="0" bIns="0" anchor="ctr" anchorCtr="0">
            <a:noAutofit/>
          </a:bodyPr>
          <a:lstStyle/>
          <a:p>
            <a:pPr defTabSz="1219170">
              <a:defRPr/>
            </a:pPr>
            <a:r>
              <a:rPr lang="en-US" altLang="zh-CN" sz="2800" b="1" kern="0" dirty="0">
                <a:solidFill>
                  <a:schemeClr val="tx1">
                    <a:lumMod val="65000"/>
                    <a:lumOff val="35000"/>
                  </a:schemeClr>
                </a:solidFill>
                <a:cs typeface="+mn-ea"/>
                <a:sym typeface="+mn-lt"/>
              </a:rPr>
              <a:t>Convenience</a:t>
            </a:r>
            <a:endParaRPr lang="zh-CN" altLang="en-US" sz="2800" b="1" kern="0" dirty="0">
              <a:solidFill>
                <a:schemeClr val="tx1">
                  <a:lumMod val="65000"/>
                  <a:lumOff val="35000"/>
                </a:schemeClr>
              </a:solidFill>
              <a:cs typeface="+mn-ea"/>
              <a:sym typeface="+mn-lt"/>
            </a:endParaRPr>
          </a:p>
        </p:txBody>
      </p:sp>
      <p:sp>
        <p:nvSpPr>
          <p:cNvPr id="33" name="PA-矩形 1">
            <a:extLst>
              <a:ext uri="{FF2B5EF4-FFF2-40B4-BE49-F238E27FC236}">
                <a16:creationId xmlns:a16="http://schemas.microsoft.com/office/drawing/2014/main" id="{2C7CD75C-A76D-214E-B838-11D17111D52E}"/>
              </a:ext>
            </a:extLst>
          </p:cNvPr>
          <p:cNvSpPr/>
          <p:nvPr>
            <p:custDataLst>
              <p:tags r:id="rId1"/>
            </p:custDataLst>
          </p:nvPr>
        </p:nvSpPr>
        <p:spPr>
          <a:xfrm>
            <a:off x="10948104" y="892398"/>
            <a:ext cx="1243896" cy="50732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Tree>
    <p:extLst>
      <p:ext uri="{BB962C8B-B14F-4D97-AF65-F5344CB8AC3E}">
        <p14:creationId xmlns:p14="http://schemas.microsoft.com/office/powerpoint/2010/main" val="6370504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84B6682-A354-5F47-836B-D8EAD5289643}"/>
              </a:ext>
            </a:extLst>
          </p:cNvPr>
          <p:cNvSpPr/>
          <p:nvPr/>
        </p:nvSpPr>
        <p:spPr>
          <a:xfrm>
            <a:off x="0" y="-5980"/>
            <a:ext cx="9506856" cy="6863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18" name="椭圆 17">
            <a:extLst>
              <a:ext uri="{FF2B5EF4-FFF2-40B4-BE49-F238E27FC236}">
                <a16:creationId xmlns:a16="http://schemas.microsoft.com/office/drawing/2014/main" id="{CE687633-73AC-496D-9E49-EDE0B33C9242}"/>
              </a:ext>
            </a:extLst>
          </p:cNvPr>
          <p:cNvSpPr/>
          <p:nvPr/>
        </p:nvSpPr>
        <p:spPr>
          <a:xfrm>
            <a:off x="7373066" y="1825193"/>
            <a:ext cx="3136901" cy="31369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cs typeface="+mn-ea"/>
              <a:sym typeface="+mn-lt"/>
            </a:endParaRPr>
          </a:p>
        </p:txBody>
      </p:sp>
      <p:sp>
        <p:nvSpPr>
          <p:cNvPr id="19" name="矩形 18">
            <a:extLst>
              <a:ext uri="{FF2B5EF4-FFF2-40B4-BE49-F238E27FC236}">
                <a16:creationId xmlns:a16="http://schemas.microsoft.com/office/drawing/2014/main" id="{E3F340CD-93A6-F644-B375-A4EDF881FDFA}"/>
              </a:ext>
            </a:extLst>
          </p:cNvPr>
          <p:cNvSpPr/>
          <p:nvPr/>
        </p:nvSpPr>
        <p:spPr>
          <a:xfrm>
            <a:off x="9506856" y="-5980"/>
            <a:ext cx="2685143" cy="6863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8" name="TextBox 48">
            <a:extLst>
              <a:ext uri="{FF2B5EF4-FFF2-40B4-BE49-F238E27FC236}">
                <a16:creationId xmlns:a16="http://schemas.microsoft.com/office/drawing/2014/main" id="{5798E8B6-FCBB-874C-B2C0-536F3347871C}"/>
              </a:ext>
            </a:extLst>
          </p:cNvPr>
          <p:cNvSpPr txBox="1"/>
          <p:nvPr/>
        </p:nvSpPr>
        <p:spPr>
          <a:xfrm>
            <a:off x="1616999" y="2743489"/>
            <a:ext cx="6733877" cy="769443"/>
          </a:xfrm>
          <a:prstGeom prst="rect">
            <a:avLst/>
          </a:prstGeom>
          <a:noFill/>
        </p:spPr>
        <p:txBody>
          <a:bodyPr wrap="square" lIns="91445" tIns="45721" rIns="91445" bIns="45721" rtlCol="0">
            <a:spAutoFit/>
          </a:bodyPr>
          <a:lstStyle/>
          <a:p>
            <a:r>
              <a:rPr lang="en-US" altLang="zh-CN" sz="4400" b="1" dirty="0">
                <a:solidFill>
                  <a:schemeClr val="bg1"/>
                </a:solidFill>
                <a:cs typeface="+mn-ea"/>
                <a:sym typeface="+mn-lt"/>
              </a:rPr>
              <a:t>Search</a:t>
            </a:r>
            <a:r>
              <a:rPr lang="zh-CN" altLang="en-US" sz="4400" b="1" dirty="0">
                <a:solidFill>
                  <a:schemeClr val="bg1"/>
                </a:solidFill>
                <a:cs typeface="+mn-ea"/>
                <a:sym typeface="+mn-lt"/>
              </a:rPr>
              <a:t> </a:t>
            </a:r>
            <a:r>
              <a:rPr lang="en-US" altLang="zh-CN" sz="4400" b="1" dirty="0">
                <a:solidFill>
                  <a:schemeClr val="bg1"/>
                </a:solidFill>
                <a:cs typeface="+mn-ea"/>
                <a:sym typeface="+mn-lt"/>
              </a:rPr>
              <a:t>Result</a:t>
            </a:r>
          </a:p>
        </p:txBody>
      </p:sp>
      <p:pic>
        <p:nvPicPr>
          <p:cNvPr id="15" name="图片 14">
            <a:extLst>
              <a:ext uri="{FF2B5EF4-FFF2-40B4-BE49-F238E27FC236}">
                <a16:creationId xmlns:a16="http://schemas.microsoft.com/office/drawing/2014/main" id="{0713DD0E-9ECE-4808-BD4A-3D418DB5EC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44213" y="0"/>
            <a:ext cx="5181063" cy="6858000"/>
          </a:xfrm>
          <a:prstGeom prst="rect">
            <a:avLst/>
          </a:prstGeom>
        </p:spPr>
      </p:pic>
      <p:sp>
        <p:nvSpPr>
          <p:cNvPr id="20" name="文本框 19">
            <a:extLst>
              <a:ext uri="{FF2B5EF4-FFF2-40B4-BE49-F238E27FC236}">
                <a16:creationId xmlns:a16="http://schemas.microsoft.com/office/drawing/2014/main" id="{E50AAE8A-E67D-49D1-88B8-7B86F3411F01}"/>
              </a:ext>
            </a:extLst>
          </p:cNvPr>
          <p:cNvSpPr txBox="1"/>
          <p:nvPr/>
        </p:nvSpPr>
        <p:spPr>
          <a:xfrm>
            <a:off x="7471141" y="2896186"/>
            <a:ext cx="1691514" cy="1015664"/>
          </a:xfrm>
          <a:prstGeom prst="rect">
            <a:avLst/>
          </a:prstGeom>
          <a:noFill/>
        </p:spPr>
        <p:txBody>
          <a:bodyPr wrap="square" lIns="91440" tIns="45720" rIns="91440" bIns="45720" rtlCol="0">
            <a:spAutoFit/>
          </a:bodyPr>
          <a:lstStyle/>
          <a:p>
            <a:pPr algn="ctr" defTabSz="1219140"/>
            <a:r>
              <a:rPr lang="en-US" altLang="zh-CN" sz="6000" dirty="0">
                <a:solidFill>
                  <a:schemeClr val="accent1">
                    <a:lumMod val="75000"/>
                  </a:schemeClr>
                </a:solidFill>
                <a:cs typeface="+mn-ea"/>
                <a:sym typeface="+mn-lt"/>
              </a:rPr>
              <a:t>01</a:t>
            </a:r>
            <a:endParaRPr lang="zh-CN" altLang="en-US" sz="6000" dirty="0">
              <a:solidFill>
                <a:schemeClr val="accent1">
                  <a:lumMod val="75000"/>
                </a:schemeClr>
              </a:solidFill>
              <a:cs typeface="+mn-ea"/>
              <a:sym typeface="+mn-lt"/>
            </a:endParaRPr>
          </a:p>
        </p:txBody>
      </p:sp>
    </p:spTree>
    <p:extLst>
      <p:ext uri="{BB962C8B-B14F-4D97-AF65-F5344CB8AC3E}">
        <p14:creationId xmlns:p14="http://schemas.microsoft.com/office/powerpoint/2010/main" val="2360913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04">
            <a:extLst>
              <a:ext uri="{FF2B5EF4-FFF2-40B4-BE49-F238E27FC236}">
                <a16:creationId xmlns:a16="http://schemas.microsoft.com/office/drawing/2014/main" id="{0B488232-BE43-674C-8467-97A3F71B1354}"/>
              </a:ext>
            </a:extLst>
          </p:cNvPr>
          <p:cNvGrpSpPr/>
          <p:nvPr/>
        </p:nvGrpSpPr>
        <p:grpSpPr>
          <a:xfrm>
            <a:off x="5614963" y="2032980"/>
            <a:ext cx="850900" cy="850898"/>
            <a:chOff x="0" y="0"/>
            <a:chExt cx="1206500" cy="1206500"/>
          </a:xfrm>
        </p:grpSpPr>
        <p:sp>
          <p:nvSpPr>
            <p:cNvPr id="4" name="Shape 402">
              <a:extLst>
                <a:ext uri="{FF2B5EF4-FFF2-40B4-BE49-F238E27FC236}">
                  <a16:creationId xmlns:a16="http://schemas.microsoft.com/office/drawing/2014/main" id="{201532CE-69E3-C045-B707-38A8B40F0597}"/>
                </a:ext>
              </a:extLst>
            </p:cNvPr>
            <p:cNvSpPr/>
            <p:nvPr/>
          </p:nvSpPr>
          <p:spPr>
            <a:xfrm>
              <a:off x="0" y="0"/>
              <a:ext cx="1206500" cy="1206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1600">
                <a:cs typeface="+mn-ea"/>
                <a:sym typeface="+mn-lt"/>
              </a:endParaRPr>
            </a:p>
          </p:txBody>
        </p:sp>
        <p:sp>
          <p:nvSpPr>
            <p:cNvPr id="5" name="Shape 403">
              <a:extLst>
                <a:ext uri="{FF2B5EF4-FFF2-40B4-BE49-F238E27FC236}">
                  <a16:creationId xmlns:a16="http://schemas.microsoft.com/office/drawing/2014/main" id="{2D4C8022-19DC-9549-9627-66084FC89690}"/>
                </a:ext>
              </a:extLst>
            </p:cNvPr>
            <p:cNvSpPr/>
            <p:nvPr/>
          </p:nvSpPr>
          <p:spPr>
            <a:xfrm>
              <a:off x="318563" y="362371"/>
              <a:ext cx="569374" cy="481758"/>
            </a:xfrm>
            <a:custGeom>
              <a:avLst/>
              <a:gdLst/>
              <a:ahLst/>
              <a:cxnLst>
                <a:cxn ang="0">
                  <a:pos x="wd2" y="hd2"/>
                </a:cxn>
                <a:cxn ang="5400000">
                  <a:pos x="wd2" y="hd2"/>
                </a:cxn>
                <a:cxn ang="10800000">
                  <a:pos x="wd2" y="hd2"/>
                </a:cxn>
                <a:cxn ang="16200000">
                  <a:pos x="wd2" y="hd2"/>
                </a:cxn>
              </a:cxnLst>
              <a:rect l="0" t="0" r="r" b="b"/>
              <a:pathLst>
                <a:path w="21600" h="21600" extrusionOk="0">
                  <a:moveTo>
                    <a:pt x="21600" y="18657"/>
                  </a:moveTo>
                  <a:cubicBezTo>
                    <a:pt x="21600" y="20280"/>
                    <a:pt x="20483" y="21600"/>
                    <a:pt x="19108" y="21600"/>
                  </a:cubicBezTo>
                  <a:lnTo>
                    <a:pt x="14124" y="21600"/>
                  </a:lnTo>
                  <a:cubicBezTo>
                    <a:pt x="12747" y="21600"/>
                    <a:pt x="11632" y="20280"/>
                    <a:pt x="11632" y="18657"/>
                  </a:cubicBezTo>
                  <a:lnTo>
                    <a:pt x="11632" y="7854"/>
                  </a:lnTo>
                  <a:cubicBezTo>
                    <a:pt x="11632" y="3528"/>
                    <a:pt x="14616" y="0"/>
                    <a:pt x="18277" y="0"/>
                  </a:cubicBezTo>
                  <a:lnTo>
                    <a:pt x="19108" y="0"/>
                  </a:lnTo>
                  <a:cubicBezTo>
                    <a:pt x="19562" y="0"/>
                    <a:pt x="19938" y="447"/>
                    <a:pt x="19938" y="984"/>
                  </a:cubicBezTo>
                  <a:lnTo>
                    <a:pt x="19938" y="2947"/>
                  </a:lnTo>
                  <a:cubicBezTo>
                    <a:pt x="19938" y="3484"/>
                    <a:pt x="19562" y="3927"/>
                    <a:pt x="19108" y="3927"/>
                  </a:cubicBezTo>
                  <a:lnTo>
                    <a:pt x="18277" y="3927"/>
                  </a:lnTo>
                  <a:cubicBezTo>
                    <a:pt x="16447" y="3927"/>
                    <a:pt x="14954" y="5694"/>
                    <a:pt x="14954" y="7854"/>
                  </a:cubicBezTo>
                  <a:lnTo>
                    <a:pt x="14954" y="8347"/>
                  </a:lnTo>
                  <a:cubicBezTo>
                    <a:pt x="14954" y="9160"/>
                    <a:pt x="15512" y="9818"/>
                    <a:pt x="16200" y="9818"/>
                  </a:cubicBezTo>
                  <a:lnTo>
                    <a:pt x="19108" y="9818"/>
                  </a:lnTo>
                  <a:cubicBezTo>
                    <a:pt x="20483" y="9818"/>
                    <a:pt x="21600" y="11137"/>
                    <a:pt x="21600" y="12766"/>
                  </a:cubicBezTo>
                  <a:cubicBezTo>
                    <a:pt x="21600" y="12766"/>
                    <a:pt x="21600" y="18657"/>
                    <a:pt x="21600" y="18657"/>
                  </a:cubicBezTo>
                  <a:close/>
                  <a:moveTo>
                    <a:pt x="9969" y="18657"/>
                  </a:moveTo>
                  <a:cubicBezTo>
                    <a:pt x="9969" y="20280"/>
                    <a:pt x="8853" y="21600"/>
                    <a:pt x="7477" y="21600"/>
                  </a:cubicBezTo>
                  <a:lnTo>
                    <a:pt x="2493" y="21600"/>
                  </a:lnTo>
                  <a:cubicBezTo>
                    <a:pt x="1117" y="21600"/>
                    <a:pt x="0" y="20280"/>
                    <a:pt x="0" y="18657"/>
                  </a:cubicBezTo>
                  <a:lnTo>
                    <a:pt x="0" y="7854"/>
                  </a:lnTo>
                  <a:cubicBezTo>
                    <a:pt x="0" y="3528"/>
                    <a:pt x="2986" y="0"/>
                    <a:pt x="6647" y="0"/>
                  </a:cubicBezTo>
                  <a:lnTo>
                    <a:pt x="7477" y="0"/>
                  </a:lnTo>
                  <a:cubicBezTo>
                    <a:pt x="7931" y="0"/>
                    <a:pt x="8308" y="447"/>
                    <a:pt x="8308" y="984"/>
                  </a:cubicBezTo>
                  <a:lnTo>
                    <a:pt x="8308" y="2947"/>
                  </a:lnTo>
                  <a:cubicBezTo>
                    <a:pt x="8308" y="3484"/>
                    <a:pt x="7931" y="3927"/>
                    <a:pt x="7477" y="3927"/>
                  </a:cubicBezTo>
                  <a:lnTo>
                    <a:pt x="6647" y="3927"/>
                  </a:lnTo>
                  <a:cubicBezTo>
                    <a:pt x="4816" y="3927"/>
                    <a:pt x="3324" y="5694"/>
                    <a:pt x="3324" y="7854"/>
                  </a:cubicBezTo>
                  <a:lnTo>
                    <a:pt x="3324" y="8347"/>
                  </a:lnTo>
                  <a:cubicBezTo>
                    <a:pt x="3324" y="9160"/>
                    <a:pt x="3882" y="9818"/>
                    <a:pt x="4570" y="9818"/>
                  </a:cubicBezTo>
                  <a:lnTo>
                    <a:pt x="7477" y="9818"/>
                  </a:lnTo>
                  <a:cubicBezTo>
                    <a:pt x="8853" y="9818"/>
                    <a:pt x="9969" y="11137"/>
                    <a:pt x="9969" y="12766"/>
                  </a:cubicBezTo>
                  <a:cubicBezTo>
                    <a:pt x="9969" y="12766"/>
                    <a:pt x="9969" y="18657"/>
                    <a:pt x="9969" y="18657"/>
                  </a:cubicBezTo>
                  <a:close/>
                </a:path>
              </a:pathLst>
            </a:custGeom>
            <a:solidFill>
              <a:srgbClr val="57A7AB"/>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grpSp>
      <p:sp>
        <p:nvSpPr>
          <p:cNvPr id="6" name="Shape 392">
            <a:extLst>
              <a:ext uri="{FF2B5EF4-FFF2-40B4-BE49-F238E27FC236}">
                <a16:creationId xmlns:a16="http://schemas.microsoft.com/office/drawing/2014/main" id="{603AC9AD-8AD1-7E49-A965-22E3B2652B66}"/>
              </a:ext>
            </a:extLst>
          </p:cNvPr>
          <p:cNvSpPr/>
          <p:nvPr/>
        </p:nvSpPr>
        <p:spPr>
          <a:xfrm>
            <a:off x="679140" y="3063156"/>
            <a:ext cx="2931717" cy="349552"/>
          </a:xfrm>
          <a:prstGeom prst="rect">
            <a:avLst/>
          </a:pr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solidFill>
                <a:srgbClr val="FFFFFF"/>
              </a:solidFill>
              <a:cs typeface="+mn-ea"/>
              <a:sym typeface="+mn-lt"/>
            </a:endParaRPr>
          </a:p>
        </p:txBody>
      </p:sp>
      <p:sp>
        <p:nvSpPr>
          <p:cNvPr id="7" name="Shape 392">
            <a:extLst>
              <a:ext uri="{FF2B5EF4-FFF2-40B4-BE49-F238E27FC236}">
                <a16:creationId xmlns:a16="http://schemas.microsoft.com/office/drawing/2014/main" id="{23B3C781-17FD-C94D-BEB5-E006BFA9EAA6}"/>
              </a:ext>
            </a:extLst>
          </p:cNvPr>
          <p:cNvSpPr/>
          <p:nvPr/>
        </p:nvSpPr>
        <p:spPr>
          <a:xfrm>
            <a:off x="8462314" y="3063156"/>
            <a:ext cx="2931717" cy="349552"/>
          </a:xfrm>
          <a:prstGeom prst="rect">
            <a:avLst/>
          </a:pr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solidFill>
                <a:srgbClr val="FFFFFF"/>
              </a:solidFill>
              <a:cs typeface="+mn-ea"/>
              <a:sym typeface="+mn-lt"/>
            </a:endParaRPr>
          </a:p>
        </p:txBody>
      </p:sp>
      <p:grpSp>
        <p:nvGrpSpPr>
          <p:cNvPr id="8" name="PA-组合 27">
            <a:extLst>
              <a:ext uri="{FF2B5EF4-FFF2-40B4-BE49-F238E27FC236}">
                <a16:creationId xmlns:a16="http://schemas.microsoft.com/office/drawing/2014/main" id="{FA7CD6CA-32FA-4248-A66E-0D3CF1884D97}"/>
              </a:ext>
            </a:extLst>
          </p:cNvPr>
          <p:cNvGrpSpPr/>
          <p:nvPr>
            <p:custDataLst>
              <p:tags r:id="rId1"/>
            </p:custDataLst>
          </p:nvPr>
        </p:nvGrpSpPr>
        <p:grpSpPr>
          <a:xfrm>
            <a:off x="4836022" y="3063155"/>
            <a:ext cx="2401125" cy="1566182"/>
            <a:chOff x="6169650" y="4486172"/>
            <a:chExt cx="2401125" cy="1566182"/>
          </a:xfrm>
        </p:grpSpPr>
        <p:sp>
          <p:nvSpPr>
            <p:cNvPr id="9" name="PA-文本框 6">
              <a:extLst>
                <a:ext uri="{FF2B5EF4-FFF2-40B4-BE49-F238E27FC236}">
                  <a16:creationId xmlns:a16="http://schemas.microsoft.com/office/drawing/2014/main" id="{A5F49132-096A-C644-B6B3-875353397F22}"/>
                </a:ext>
              </a:extLst>
            </p:cNvPr>
            <p:cNvSpPr txBox="1"/>
            <p:nvPr>
              <p:custDataLst>
                <p:tags r:id="rId4"/>
              </p:custDataLst>
            </p:nvPr>
          </p:nvSpPr>
          <p:spPr>
            <a:xfrm>
              <a:off x="6406879" y="4486172"/>
              <a:ext cx="1926666" cy="523220"/>
            </a:xfrm>
            <a:prstGeom prst="rect">
              <a:avLst/>
            </a:prstGeom>
            <a:noFill/>
          </p:spPr>
          <p:txBody>
            <a:bodyPr wrap="square" rtlCol="0">
              <a:spAutoFit/>
            </a:bodyPr>
            <a:lstStyle/>
            <a:p>
              <a:pPr algn="ctr"/>
              <a:r>
                <a:rPr lang="zh-CN" altLang="en-US" sz="1400" b="1" dirty="0">
                  <a:solidFill>
                    <a:schemeClr val="bg1"/>
                  </a:solidFill>
                  <a:cs typeface="+mn-ea"/>
                  <a:sym typeface="+mn-lt"/>
                </a:rPr>
                <a:t>输入您的标题</a:t>
              </a:r>
              <a:endParaRPr lang="en-US" sz="1400" b="1" dirty="0">
                <a:solidFill>
                  <a:schemeClr val="bg1"/>
                </a:solidFill>
                <a:cs typeface="+mn-ea"/>
                <a:sym typeface="+mn-lt"/>
              </a:endParaRPr>
            </a:p>
            <a:p>
              <a:pPr algn="ctr"/>
              <a:r>
                <a:rPr lang="en-US" sz="1400" b="1" dirty="0">
                  <a:solidFill>
                    <a:schemeClr val="bg1"/>
                  </a:solidFill>
                  <a:cs typeface="+mn-ea"/>
                  <a:sym typeface="+mn-lt"/>
                </a:rPr>
                <a:t>OUR COMPANY</a:t>
              </a:r>
            </a:p>
          </p:txBody>
        </p:sp>
        <p:sp>
          <p:nvSpPr>
            <p:cNvPr id="10" name="PA-文本框 42">
              <a:extLst>
                <a:ext uri="{FF2B5EF4-FFF2-40B4-BE49-F238E27FC236}">
                  <a16:creationId xmlns:a16="http://schemas.microsoft.com/office/drawing/2014/main" id="{F4CB4769-C46E-3F43-9723-690EBC178E3F}"/>
                </a:ext>
              </a:extLst>
            </p:cNvPr>
            <p:cNvSpPr txBox="1"/>
            <p:nvPr>
              <p:custDataLst>
                <p:tags r:id="rId5"/>
              </p:custDataLst>
            </p:nvPr>
          </p:nvSpPr>
          <p:spPr>
            <a:xfrm>
              <a:off x="6169650" y="5024700"/>
              <a:ext cx="2401125" cy="1027654"/>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en-US" altLang="zh-CN" sz="1200" dirty="0">
                  <a:solidFill>
                    <a:schemeClr val="bg1"/>
                  </a:solidFill>
                  <a:latin typeface="+mn-lt"/>
                  <a:ea typeface="+mn-ea"/>
                  <a:cs typeface="+mn-ea"/>
                  <a:sym typeface="+mn-lt"/>
                </a:rPr>
                <a:t>Your content to play here, or through paste in this box, and select only the text. Your content to play here</a:t>
              </a:r>
              <a:endParaRPr lang="id-ID" sz="1200" dirty="0">
                <a:solidFill>
                  <a:schemeClr val="bg1"/>
                </a:solidFill>
                <a:latin typeface="+mn-lt"/>
                <a:ea typeface="+mn-ea"/>
                <a:cs typeface="+mn-ea"/>
                <a:sym typeface="+mn-lt"/>
              </a:endParaRPr>
            </a:p>
          </p:txBody>
        </p:sp>
      </p:grpSp>
      <p:sp>
        <p:nvSpPr>
          <p:cNvPr id="11" name="PA-文本框 9">
            <a:extLst>
              <a:ext uri="{FF2B5EF4-FFF2-40B4-BE49-F238E27FC236}">
                <a16:creationId xmlns:a16="http://schemas.microsoft.com/office/drawing/2014/main" id="{FA2D7895-EC75-A84F-AB69-164076DB0307}"/>
              </a:ext>
            </a:extLst>
          </p:cNvPr>
          <p:cNvSpPr txBox="1"/>
          <p:nvPr>
            <p:custDataLst>
              <p:tags r:id="rId2"/>
            </p:custDataLst>
          </p:nvPr>
        </p:nvSpPr>
        <p:spPr>
          <a:xfrm>
            <a:off x="2028622" y="5265957"/>
            <a:ext cx="8015924" cy="623312"/>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en-US" altLang="zh-CN" sz="1400" dirty="0">
                <a:latin typeface="+mn-lt"/>
                <a:ea typeface="+mn-ea"/>
                <a:cs typeface="+mn-ea"/>
                <a:sym typeface="+mn-lt"/>
              </a:rPr>
              <a:t>first, search "java" in Baidu , and you will find that nothing is useful in the right. Even the content </a:t>
            </a:r>
          </a:p>
          <a:p>
            <a:pPr algn="ctr"/>
            <a:r>
              <a:rPr lang="en-US" altLang="zh-CN" sz="1400" dirty="0">
                <a:latin typeface="+mn-lt"/>
                <a:ea typeface="+mn-ea"/>
                <a:cs typeface="+mn-ea"/>
                <a:sym typeface="+mn-lt"/>
              </a:rPr>
              <a:t>in the lower right corner has nothing to do with the search content</a:t>
            </a:r>
          </a:p>
        </p:txBody>
      </p:sp>
      <p:grpSp>
        <p:nvGrpSpPr>
          <p:cNvPr id="25" name="组合 24">
            <a:extLst>
              <a:ext uri="{FF2B5EF4-FFF2-40B4-BE49-F238E27FC236}">
                <a16:creationId xmlns:a16="http://schemas.microsoft.com/office/drawing/2014/main" id="{A75901B4-D899-4736-9C87-53A6B8CF1590}"/>
              </a:ext>
            </a:extLst>
          </p:cNvPr>
          <p:cNvGrpSpPr/>
          <p:nvPr/>
        </p:nvGrpSpPr>
        <p:grpSpPr>
          <a:xfrm>
            <a:off x="742624" y="203657"/>
            <a:ext cx="3546572" cy="841772"/>
            <a:chOff x="742624" y="203657"/>
            <a:chExt cx="4046701" cy="841772"/>
          </a:xfrm>
        </p:grpSpPr>
        <p:sp>
          <p:nvSpPr>
            <p:cNvPr id="26" name="PA-文本框 6">
              <a:extLst>
                <a:ext uri="{FF2B5EF4-FFF2-40B4-BE49-F238E27FC236}">
                  <a16:creationId xmlns:a16="http://schemas.microsoft.com/office/drawing/2014/main" id="{818CB8D3-054B-4113-BE12-322476DD8C53}"/>
                </a:ext>
              </a:extLst>
            </p:cNvPr>
            <p:cNvSpPr txBox="1"/>
            <p:nvPr>
              <p:custDataLst>
                <p:tags r:id="rId3"/>
              </p:custDataLst>
            </p:nvPr>
          </p:nvSpPr>
          <p:spPr>
            <a:xfrm>
              <a:off x="743305" y="203657"/>
              <a:ext cx="4046020" cy="523220"/>
            </a:xfrm>
            <a:prstGeom prst="rect">
              <a:avLst/>
            </a:prstGeom>
            <a:noFill/>
          </p:spPr>
          <p:txBody>
            <a:bodyPr wrap="square" rtlCol="0">
              <a:spAutoFit/>
            </a:bodyPr>
            <a:lstStyle/>
            <a:p>
              <a:r>
                <a:rPr lang="en-US" sz="2800" b="1" dirty="0">
                  <a:solidFill>
                    <a:schemeClr val="tx1">
                      <a:lumMod val="75000"/>
                      <a:lumOff val="25000"/>
                    </a:schemeClr>
                  </a:solidFill>
                  <a:cs typeface="+mn-ea"/>
                  <a:sym typeface="+mn-lt"/>
                </a:rPr>
                <a:t>The</a:t>
              </a:r>
              <a:r>
                <a:rPr lang="zh-CN" altLang="en-US" sz="2800" b="1" dirty="0">
                  <a:solidFill>
                    <a:schemeClr val="tx1">
                      <a:lumMod val="75000"/>
                      <a:lumOff val="25000"/>
                    </a:schemeClr>
                  </a:solidFill>
                  <a:cs typeface="+mn-ea"/>
                  <a:sym typeface="+mn-lt"/>
                </a:rPr>
                <a:t> </a:t>
              </a:r>
              <a:r>
                <a:rPr lang="en-US" altLang="zh-CN" sz="2800" b="1" dirty="0">
                  <a:solidFill>
                    <a:schemeClr val="tx1">
                      <a:lumMod val="75000"/>
                      <a:lumOff val="25000"/>
                    </a:schemeClr>
                  </a:solidFill>
                  <a:cs typeface="+mn-ea"/>
                  <a:sym typeface="+mn-lt"/>
                </a:rPr>
                <a:t>result</a:t>
              </a:r>
              <a:r>
                <a:rPr lang="zh-CN" altLang="en-US" sz="2800" b="1" dirty="0">
                  <a:solidFill>
                    <a:schemeClr val="tx1">
                      <a:lumMod val="75000"/>
                      <a:lumOff val="25000"/>
                    </a:schemeClr>
                  </a:solidFill>
                  <a:cs typeface="+mn-ea"/>
                  <a:sym typeface="+mn-lt"/>
                </a:rPr>
                <a:t> </a:t>
              </a:r>
              <a:r>
                <a:rPr lang="en-US" altLang="zh-CN" sz="2800" b="1" dirty="0">
                  <a:solidFill>
                    <a:schemeClr val="tx1">
                      <a:lumMod val="75000"/>
                      <a:lumOff val="25000"/>
                    </a:schemeClr>
                  </a:solidFill>
                  <a:cs typeface="+mn-ea"/>
                  <a:sym typeface="+mn-lt"/>
                </a:rPr>
                <a:t>in</a:t>
              </a:r>
              <a:r>
                <a:rPr lang="zh-CN" altLang="en-US" sz="2800" b="1" dirty="0">
                  <a:solidFill>
                    <a:schemeClr val="tx1">
                      <a:lumMod val="75000"/>
                      <a:lumOff val="25000"/>
                    </a:schemeClr>
                  </a:solidFill>
                  <a:cs typeface="+mn-ea"/>
                  <a:sym typeface="+mn-lt"/>
                </a:rPr>
                <a:t> </a:t>
              </a:r>
              <a:r>
                <a:rPr lang="en-US" altLang="zh-CN" sz="2800" b="1" dirty="0">
                  <a:solidFill>
                    <a:schemeClr val="tx1">
                      <a:lumMod val="75000"/>
                      <a:lumOff val="25000"/>
                    </a:schemeClr>
                  </a:solidFill>
                  <a:cs typeface="+mn-ea"/>
                  <a:sym typeface="+mn-lt"/>
                </a:rPr>
                <a:t>Baidu</a:t>
              </a:r>
              <a:endParaRPr lang="en-US" sz="2800" b="1" dirty="0">
                <a:solidFill>
                  <a:schemeClr val="tx1">
                    <a:lumMod val="75000"/>
                    <a:lumOff val="25000"/>
                  </a:schemeClr>
                </a:solidFill>
                <a:cs typeface="+mn-ea"/>
                <a:sym typeface="+mn-lt"/>
              </a:endParaRPr>
            </a:p>
          </p:txBody>
        </p:sp>
        <p:sp>
          <p:nvSpPr>
            <p:cNvPr id="27" name="文本框 26">
              <a:extLst>
                <a:ext uri="{FF2B5EF4-FFF2-40B4-BE49-F238E27FC236}">
                  <a16:creationId xmlns:a16="http://schemas.microsoft.com/office/drawing/2014/main" id="{6279C83B-2E5C-48D0-BB72-0305FE688F64}"/>
                </a:ext>
              </a:extLst>
            </p:cNvPr>
            <p:cNvSpPr txBox="1"/>
            <p:nvPr/>
          </p:nvSpPr>
          <p:spPr>
            <a:xfrm>
              <a:off x="742624" y="676097"/>
              <a:ext cx="1926666" cy="369332"/>
            </a:xfrm>
            <a:prstGeom prst="rect">
              <a:avLst/>
            </a:prstGeom>
            <a:noFill/>
          </p:spPr>
          <p:txBody>
            <a:bodyPr wrap="square">
              <a:spAutoFit/>
            </a:bodyPr>
            <a:lstStyle/>
            <a:p>
              <a:endParaRPr lang="en-US" altLang="zh-CN" sz="1800" b="1" dirty="0">
                <a:solidFill>
                  <a:schemeClr val="bg1">
                    <a:lumMod val="85000"/>
                  </a:schemeClr>
                </a:solidFill>
                <a:cs typeface="+mn-ea"/>
                <a:sym typeface="+mn-lt"/>
              </a:endParaRPr>
            </a:p>
          </p:txBody>
        </p:sp>
      </p:grpSp>
      <p:pic>
        <p:nvPicPr>
          <p:cNvPr id="13" name="图片 12">
            <a:extLst>
              <a:ext uri="{FF2B5EF4-FFF2-40B4-BE49-F238E27FC236}">
                <a16:creationId xmlns:a16="http://schemas.microsoft.com/office/drawing/2014/main" id="{0E8EC67A-09D0-FACA-872B-E17E74F241E0}"/>
              </a:ext>
            </a:extLst>
          </p:cNvPr>
          <p:cNvPicPr>
            <a:picLocks noChangeAspect="1"/>
          </p:cNvPicPr>
          <p:nvPr/>
        </p:nvPicPr>
        <p:blipFill>
          <a:blip r:embed="rId8"/>
          <a:stretch>
            <a:fillRect/>
          </a:stretch>
        </p:blipFill>
        <p:spPr>
          <a:xfrm>
            <a:off x="2322692" y="1199317"/>
            <a:ext cx="7837002" cy="3846204"/>
          </a:xfrm>
          <a:prstGeom prst="rect">
            <a:avLst/>
          </a:prstGeom>
        </p:spPr>
      </p:pic>
    </p:spTree>
    <p:extLst>
      <p:ext uri="{BB962C8B-B14F-4D97-AF65-F5344CB8AC3E}">
        <p14:creationId xmlns:p14="http://schemas.microsoft.com/office/powerpoint/2010/main" val="21602468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04">
            <a:extLst>
              <a:ext uri="{FF2B5EF4-FFF2-40B4-BE49-F238E27FC236}">
                <a16:creationId xmlns:a16="http://schemas.microsoft.com/office/drawing/2014/main" id="{0B488232-BE43-674C-8467-97A3F71B1354}"/>
              </a:ext>
            </a:extLst>
          </p:cNvPr>
          <p:cNvGrpSpPr/>
          <p:nvPr/>
        </p:nvGrpSpPr>
        <p:grpSpPr>
          <a:xfrm>
            <a:off x="5614963" y="2032980"/>
            <a:ext cx="850900" cy="850898"/>
            <a:chOff x="0" y="0"/>
            <a:chExt cx="1206500" cy="1206500"/>
          </a:xfrm>
        </p:grpSpPr>
        <p:sp>
          <p:nvSpPr>
            <p:cNvPr id="4" name="Shape 402">
              <a:extLst>
                <a:ext uri="{FF2B5EF4-FFF2-40B4-BE49-F238E27FC236}">
                  <a16:creationId xmlns:a16="http://schemas.microsoft.com/office/drawing/2014/main" id="{201532CE-69E3-C045-B707-38A8B40F0597}"/>
                </a:ext>
              </a:extLst>
            </p:cNvPr>
            <p:cNvSpPr/>
            <p:nvPr/>
          </p:nvSpPr>
          <p:spPr>
            <a:xfrm>
              <a:off x="0" y="0"/>
              <a:ext cx="1206500" cy="1206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1600">
                <a:cs typeface="+mn-ea"/>
                <a:sym typeface="+mn-lt"/>
              </a:endParaRPr>
            </a:p>
          </p:txBody>
        </p:sp>
        <p:sp>
          <p:nvSpPr>
            <p:cNvPr id="5" name="Shape 403">
              <a:extLst>
                <a:ext uri="{FF2B5EF4-FFF2-40B4-BE49-F238E27FC236}">
                  <a16:creationId xmlns:a16="http://schemas.microsoft.com/office/drawing/2014/main" id="{2D4C8022-19DC-9549-9627-66084FC89690}"/>
                </a:ext>
              </a:extLst>
            </p:cNvPr>
            <p:cNvSpPr/>
            <p:nvPr/>
          </p:nvSpPr>
          <p:spPr>
            <a:xfrm>
              <a:off x="318563" y="362371"/>
              <a:ext cx="569374" cy="481758"/>
            </a:xfrm>
            <a:custGeom>
              <a:avLst/>
              <a:gdLst/>
              <a:ahLst/>
              <a:cxnLst>
                <a:cxn ang="0">
                  <a:pos x="wd2" y="hd2"/>
                </a:cxn>
                <a:cxn ang="5400000">
                  <a:pos x="wd2" y="hd2"/>
                </a:cxn>
                <a:cxn ang="10800000">
                  <a:pos x="wd2" y="hd2"/>
                </a:cxn>
                <a:cxn ang="16200000">
                  <a:pos x="wd2" y="hd2"/>
                </a:cxn>
              </a:cxnLst>
              <a:rect l="0" t="0" r="r" b="b"/>
              <a:pathLst>
                <a:path w="21600" h="21600" extrusionOk="0">
                  <a:moveTo>
                    <a:pt x="21600" y="18657"/>
                  </a:moveTo>
                  <a:cubicBezTo>
                    <a:pt x="21600" y="20280"/>
                    <a:pt x="20483" y="21600"/>
                    <a:pt x="19108" y="21600"/>
                  </a:cubicBezTo>
                  <a:lnTo>
                    <a:pt x="14124" y="21600"/>
                  </a:lnTo>
                  <a:cubicBezTo>
                    <a:pt x="12747" y="21600"/>
                    <a:pt x="11632" y="20280"/>
                    <a:pt x="11632" y="18657"/>
                  </a:cubicBezTo>
                  <a:lnTo>
                    <a:pt x="11632" y="7854"/>
                  </a:lnTo>
                  <a:cubicBezTo>
                    <a:pt x="11632" y="3528"/>
                    <a:pt x="14616" y="0"/>
                    <a:pt x="18277" y="0"/>
                  </a:cubicBezTo>
                  <a:lnTo>
                    <a:pt x="19108" y="0"/>
                  </a:lnTo>
                  <a:cubicBezTo>
                    <a:pt x="19562" y="0"/>
                    <a:pt x="19938" y="447"/>
                    <a:pt x="19938" y="984"/>
                  </a:cubicBezTo>
                  <a:lnTo>
                    <a:pt x="19938" y="2947"/>
                  </a:lnTo>
                  <a:cubicBezTo>
                    <a:pt x="19938" y="3484"/>
                    <a:pt x="19562" y="3927"/>
                    <a:pt x="19108" y="3927"/>
                  </a:cubicBezTo>
                  <a:lnTo>
                    <a:pt x="18277" y="3927"/>
                  </a:lnTo>
                  <a:cubicBezTo>
                    <a:pt x="16447" y="3927"/>
                    <a:pt x="14954" y="5694"/>
                    <a:pt x="14954" y="7854"/>
                  </a:cubicBezTo>
                  <a:lnTo>
                    <a:pt x="14954" y="8347"/>
                  </a:lnTo>
                  <a:cubicBezTo>
                    <a:pt x="14954" y="9160"/>
                    <a:pt x="15512" y="9818"/>
                    <a:pt x="16200" y="9818"/>
                  </a:cubicBezTo>
                  <a:lnTo>
                    <a:pt x="19108" y="9818"/>
                  </a:lnTo>
                  <a:cubicBezTo>
                    <a:pt x="20483" y="9818"/>
                    <a:pt x="21600" y="11137"/>
                    <a:pt x="21600" y="12766"/>
                  </a:cubicBezTo>
                  <a:cubicBezTo>
                    <a:pt x="21600" y="12766"/>
                    <a:pt x="21600" y="18657"/>
                    <a:pt x="21600" y="18657"/>
                  </a:cubicBezTo>
                  <a:close/>
                  <a:moveTo>
                    <a:pt x="9969" y="18657"/>
                  </a:moveTo>
                  <a:cubicBezTo>
                    <a:pt x="9969" y="20280"/>
                    <a:pt x="8853" y="21600"/>
                    <a:pt x="7477" y="21600"/>
                  </a:cubicBezTo>
                  <a:lnTo>
                    <a:pt x="2493" y="21600"/>
                  </a:lnTo>
                  <a:cubicBezTo>
                    <a:pt x="1117" y="21600"/>
                    <a:pt x="0" y="20280"/>
                    <a:pt x="0" y="18657"/>
                  </a:cubicBezTo>
                  <a:lnTo>
                    <a:pt x="0" y="7854"/>
                  </a:lnTo>
                  <a:cubicBezTo>
                    <a:pt x="0" y="3528"/>
                    <a:pt x="2986" y="0"/>
                    <a:pt x="6647" y="0"/>
                  </a:cubicBezTo>
                  <a:lnTo>
                    <a:pt x="7477" y="0"/>
                  </a:lnTo>
                  <a:cubicBezTo>
                    <a:pt x="7931" y="0"/>
                    <a:pt x="8308" y="447"/>
                    <a:pt x="8308" y="984"/>
                  </a:cubicBezTo>
                  <a:lnTo>
                    <a:pt x="8308" y="2947"/>
                  </a:lnTo>
                  <a:cubicBezTo>
                    <a:pt x="8308" y="3484"/>
                    <a:pt x="7931" y="3927"/>
                    <a:pt x="7477" y="3927"/>
                  </a:cubicBezTo>
                  <a:lnTo>
                    <a:pt x="6647" y="3927"/>
                  </a:lnTo>
                  <a:cubicBezTo>
                    <a:pt x="4816" y="3927"/>
                    <a:pt x="3324" y="5694"/>
                    <a:pt x="3324" y="7854"/>
                  </a:cubicBezTo>
                  <a:lnTo>
                    <a:pt x="3324" y="8347"/>
                  </a:lnTo>
                  <a:cubicBezTo>
                    <a:pt x="3324" y="9160"/>
                    <a:pt x="3882" y="9818"/>
                    <a:pt x="4570" y="9818"/>
                  </a:cubicBezTo>
                  <a:lnTo>
                    <a:pt x="7477" y="9818"/>
                  </a:lnTo>
                  <a:cubicBezTo>
                    <a:pt x="8853" y="9818"/>
                    <a:pt x="9969" y="11137"/>
                    <a:pt x="9969" y="12766"/>
                  </a:cubicBezTo>
                  <a:cubicBezTo>
                    <a:pt x="9969" y="12766"/>
                    <a:pt x="9969" y="18657"/>
                    <a:pt x="9969" y="18657"/>
                  </a:cubicBezTo>
                  <a:close/>
                </a:path>
              </a:pathLst>
            </a:custGeom>
            <a:solidFill>
              <a:srgbClr val="57A7AB"/>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grpSp>
      <p:sp>
        <p:nvSpPr>
          <p:cNvPr id="6" name="Shape 392">
            <a:extLst>
              <a:ext uri="{FF2B5EF4-FFF2-40B4-BE49-F238E27FC236}">
                <a16:creationId xmlns:a16="http://schemas.microsoft.com/office/drawing/2014/main" id="{603AC9AD-8AD1-7E49-A965-22E3B2652B66}"/>
              </a:ext>
            </a:extLst>
          </p:cNvPr>
          <p:cNvSpPr/>
          <p:nvPr/>
        </p:nvSpPr>
        <p:spPr>
          <a:xfrm>
            <a:off x="679140" y="3063156"/>
            <a:ext cx="2931717" cy="349552"/>
          </a:xfrm>
          <a:prstGeom prst="rect">
            <a:avLst/>
          </a:pr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solidFill>
                <a:srgbClr val="FFFFFF"/>
              </a:solidFill>
              <a:cs typeface="+mn-ea"/>
              <a:sym typeface="+mn-lt"/>
            </a:endParaRPr>
          </a:p>
        </p:txBody>
      </p:sp>
      <p:sp>
        <p:nvSpPr>
          <p:cNvPr id="7" name="Shape 392">
            <a:extLst>
              <a:ext uri="{FF2B5EF4-FFF2-40B4-BE49-F238E27FC236}">
                <a16:creationId xmlns:a16="http://schemas.microsoft.com/office/drawing/2014/main" id="{23B3C781-17FD-C94D-BEB5-E006BFA9EAA6}"/>
              </a:ext>
            </a:extLst>
          </p:cNvPr>
          <p:cNvSpPr/>
          <p:nvPr/>
        </p:nvSpPr>
        <p:spPr>
          <a:xfrm>
            <a:off x="8462314" y="3063156"/>
            <a:ext cx="2931717" cy="349552"/>
          </a:xfrm>
          <a:prstGeom prst="rect">
            <a:avLst/>
          </a:pr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solidFill>
                <a:srgbClr val="FFFFFF"/>
              </a:solidFill>
              <a:cs typeface="+mn-ea"/>
              <a:sym typeface="+mn-lt"/>
            </a:endParaRPr>
          </a:p>
        </p:txBody>
      </p:sp>
      <p:grpSp>
        <p:nvGrpSpPr>
          <p:cNvPr id="8" name="PA-组合 27">
            <a:extLst>
              <a:ext uri="{FF2B5EF4-FFF2-40B4-BE49-F238E27FC236}">
                <a16:creationId xmlns:a16="http://schemas.microsoft.com/office/drawing/2014/main" id="{FA7CD6CA-32FA-4248-A66E-0D3CF1884D97}"/>
              </a:ext>
            </a:extLst>
          </p:cNvPr>
          <p:cNvGrpSpPr/>
          <p:nvPr>
            <p:custDataLst>
              <p:tags r:id="rId1"/>
            </p:custDataLst>
          </p:nvPr>
        </p:nvGrpSpPr>
        <p:grpSpPr>
          <a:xfrm>
            <a:off x="4836022" y="3063155"/>
            <a:ext cx="2401125" cy="1566182"/>
            <a:chOff x="6169650" y="4486172"/>
            <a:chExt cx="2401125" cy="1566182"/>
          </a:xfrm>
        </p:grpSpPr>
        <p:sp>
          <p:nvSpPr>
            <p:cNvPr id="9" name="PA-文本框 6">
              <a:extLst>
                <a:ext uri="{FF2B5EF4-FFF2-40B4-BE49-F238E27FC236}">
                  <a16:creationId xmlns:a16="http://schemas.microsoft.com/office/drawing/2014/main" id="{A5F49132-096A-C644-B6B3-875353397F22}"/>
                </a:ext>
              </a:extLst>
            </p:cNvPr>
            <p:cNvSpPr txBox="1"/>
            <p:nvPr>
              <p:custDataLst>
                <p:tags r:id="rId4"/>
              </p:custDataLst>
            </p:nvPr>
          </p:nvSpPr>
          <p:spPr>
            <a:xfrm>
              <a:off x="6406879" y="4486172"/>
              <a:ext cx="1926666" cy="523220"/>
            </a:xfrm>
            <a:prstGeom prst="rect">
              <a:avLst/>
            </a:prstGeom>
            <a:noFill/>
          </p:spPr>
          <p:txBody>
            <a:bodyPr wrap="square" rtlCol="0">
              <a:spAutoFit/>
            </a:bodyPr>
            <a:lstStyle/>
            <a:p>
              <a:pPr algn="ctr"/>
              <a:r>
                <a:rPr lang="zh-CN" altLang="en-US" sz="1400" b="1" dirty="0">
                  <a:solidFill>
                    <a:schemeClr val="bg1"/>
                  </a:solidFill>
                  <a:cs typeface="+mn-ea"/>
                  <a:sym typeface="+mn-lt"/>
                </a:rPr>
                <a:t>输入您的标题</a:t>
              </a:r>
              <a:endParaRPr lang="en-US" sz="1400" b="1" dirty="0">
                <a:solidFill>
                  <a:schemeClr val="bg1"/>
                </a:solidFill>
                <a:cs typeface="+mn-ea"/>
                <a:sym typeface="+mn-lt"/>
              </a:endParaRPr>
            </a:p>
            <a:p>
              <a:pPr algn="ctr"/>
              <a:r>
                <a:rPr lang="en-US" sz="1400" b="1" dirty="0">
                  <a:solidFill>
                    <a:schemeClr val="bg1"/>
                  </a:solidFill>
                  <a:cs typeface="+mn-ea"/>
                  <a:sym typeface="+mn-lt"/>
                </a:rPr>
                <a:t>OUR COMPANY</a:t>
              </a:r>
            </a:p>
          </p:txBody>
        </p:sp>
        <p:sp>
          <p:nvSpPr>
            <p:cNvPr id="10" name="PA-文本框 42">
              <a:extLst>
                <a:ext uri="{FF2B5EF4-FFF2-40B4-BE49-F238E27FC236}">
                  <a16:creationId xmlns:a16="http://schemas.microsoft.com/office/drawing/2014/main" id="{F4CB4769-C46E-3F43-9723-690EBC178E3F}"/>
                </a:ext>
              </a:extLst>
            </p:cNvPr>
            <p:cNvSpPr txBox="1"/>
            <p:nvPr>
              <p:custDataLst>
                <p:tags r:id="rId5"/>
              </p:custDataLst>
            </p:nvPr>
          </p:nvSpPr>
          <p:spPr>
            <a:xfrm>
              <a:off x="6169650" y="5024700"/>
              <a:ext cx="2401125" cy="1027654"/>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en-US" altLang="zh-CN" sz="1200" dirty="0">
                  <a:solidFill>
                    <a:schemeClr val="bg1"/>
                  </a:solidFill>
                  <a:latin typeface="+mn-lt"/>
                  <a:ea typeface="+mn-ea"/>
                  <a:cs typeface="+mn-ea"/>
                  <a:sym typeface="+mn-lt"/>
                </a:rPr>
                <a:t>Your content to play here, or through paste in this box, and select only the text. Your content to play here</a:t>
              </a:r>
              <a:endParaRPr lang="id-ID" sz="1200" dirty="0">
                <a:solidFill>
                  <a:schemeClr val="bg1"/>
                </a:solidFill>
                <a:latin typeface="+mn-lt"/>
                <a:ea typeface="+mn-ea"/>
                <a:cs typeface="+mn-ea"/>
                <a:sym typeface="+mn-lt"/>
              </a:endParaRPr>
            </a:p>
          </p:txBody>
        </p:sp>
      </p:grpSp>
      <p:sp>
        <p:nvSpPr>
          <p:cNvPr id="11" name="PA-文本框 9">
            <a:extLst>
              <a:ext uri="{FF2B5EF4-FFF2-40B4-BE49-F238E27FC236}">
                <a16:creationId xmlns:a16="http://schemas.microsoft.com/office/drawing/2014/main" id="{FA2D7895-EC75-A84F-AB69-164076DB0307}"/>
              </a:ext>
            </a:extLst>
          </p:cNvPr>
          <p:cNvSpPr txBox="1"/>
          <p:nvPr>
            <p:custDataLst>
              <p:tags r:id="rId2"/>
            </p:custDataLst>
          </p:nvPr>
        </p:nvSpPr>
        <p:spPr>
          <a:xfrm>
            <a:off x="2028622" y="5265957"/>
            <a:ext cx="8015924" cy="903389"/>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en-US" altLang="zh-CN" sz="1400" dirty="0">
                <a:latin typeface="+mn-lt"/>
                <a:ea typeface="+mn-ea"/>
                <a:cs typeface="+mn-ea"/>
                <a:sym typeface="+mn-lt"/>
              </a:rPr>
              <a:t>And then search the same content in google, you will find nothing useless, and At the top is the java official website. You can’t get it when you search “java” in Baidu unless you search “official java website”. </a:t>
            </a:r>
          </a:p>
        </p:txBody>
      </p:sp>
      <p:grpSp>
        <p:nvGrpSpPr>
          <p:cNvPr id="25" name="组合 24">
            <a:extLst>
              <a:ext uri="{FF2B5EF4-FFF2-40B4-BE49-F238E27FC236}">
                <a16:creationId xmlns:a16="http://schemas.microsoft.com/office/drawing/2014/main" id="{A75901B4-D899-4736-9C87-53A6B8CF1590}"/>
              </a:ext>
            </a:extLst>
          </p:cNvPr>
          <p:cNvGrpSpPr/>
          <p:nvPr/>
        </p:nvGrpSpPr>
        <p:grpSpPr>
          <a:xfrm>
            <a:off x="742624" y="203657"/>
            <a:ext cx="3885937" cy="841772"/>
            <a:chOff x="742624" y="203657"/>
            <a:chExt cx="4433922" cy="841772"/>
          </a:xfrm>
        </p:grpSpPr>
        <p:sp>
          <p:nvSpPr>
            <p:cNvPr id="26" name="PA-文本框 6">
              <a:extLst>
                <a:ext uri="{FF2B5EF4-FFF2-40B4-BE49-F238E27FC236}">
                  <a16:creationId xmlns:a16="http://schemas.microsoft.com/office/drawing/2014/main" id="{818CB8D3-054B-4113-BE12-322476DD8C53}"/>
                </a:ext>
              </a:extLst>
            </p:cNvPr>
            <p:cNvSpPr txBox="1"/>
            <p:nvPr>
              <p:custDataLst>
                <p:tags r:id="rId3"/>
              </p:custDataLst>
            </p:nvPr>
          </p:nvSpPr>
          <p:spPr>
            <a:xfrm>
              <a:off x="743305" y="203657"/>
              <a:ext cx="4433241" cy="523220"/>
            </a:xfrm>
            <a:prstGeom prst="rect">
              <a:avLst/>
            </a:prstGeom>
            <a:noFill/>
          </p:spPr>
          <p:txBody>
            <a:bodyPr wrap="square" rtlCol="0">
              <a:spAutoFit/>
            </a:bodyPr>
            <a:lstStyle/>
            <a:p>
              <a:r>
                <a:rPr lang="en-US" sz="2800" b="1" dirty="0">
                  <a:solidFill>
                    <a:schemeClr val="tx1">
                      <a:lumMod val="75000"/>
                      <a:lumOff val="25000"/>
                    </a:schemeClr>
                  </a:solidFill>
                  <a:cs typeface="+mn-ea"/>
                  <a:sym typeface="+mn-lt"/>
                </a:rPr>
                <a:t>The</a:t>
              </a:r>
              <a:r>
                <a:rPr lang="zh-CN" altLang="en-US" sz="2800" b="1" dirty="0">
                  <a:solidFill>
                    <a:schemeClr val="tx1">
                      <a:lumMod val="75000"/>
                      <a:lumOff val="25000"/>
                    </a:schemeClr>
                  </a:solidFill>
                  <a:cs typeface="+mn-ea"/>
                  <a:sym typeface="+mn-lt"/>
                </a:rPr>
                <a:t> </a:t>
              </a:r>
              <a:r>
                <a:rPr lang="en-US" altLang="zh-CN" sz="2800" b="1" dirty="0">
                  <a:solidFill>
                    <a:schemeClr val="tx1">
                      <a:lumMod val="75000"/>
                      <a:lumOff val="25000"/>
                    </a:schemeClr>
                  </a:solidFill>
                  <a:cs typeface="+mn-ea"/>
                  <a:sym typeface="+mn-lt"/>
                </a:rPr>
                <a:t>result</a:t>
              </a:r>
              <a:r>
                <a:rPr lang="zh-CN" altLang="en-US" sz="2800" b="1" dirty="0">
                  <a:solidFill>
                    <a:schemeClr val="tx1">
                      <a:lumMod val="75000"/>
                      <a:lumOff val="25000"/>
                    </a:schemeClr>
                  </a:solidFill>
                  <a:cs typeface="+mn-ea"/>
                  <a:sym typeface="+mn-lt"/>
                </a:rPr>
                <a:t> </a:t>
              </a:r>
              <a:r>
                <a:rPr lang="en-US" altLang="zh-CN" sz="2800" b="1" dirty="0">
                  <a:solidFill>
                    <a:schemeClr val="tx1">
                      <a:lumMod val="75000"/>
                      <a:lumOff val="25000"/>
                    </a:schemeClr>
                  </a:solidFill>
                  <a:cs typeface="+mn-ea"/>
                  <a:sym typeface="+mn-lt"/>
                </a:rPr>
                <a:t>in</a:t>
              </a:r>
              <a:r>
                <a:rPr lang="zh-CN" altLang="en-US" sz="2800" b="1" dirty="0">
                  <a:solidFill>
                    <a:schemeClr val="tx1">
                      <a:lumMod val="75000"/>
                      <a:lumOff val="25000"/>
                    </a:schemeClr>
                  </a:solidFill>
                  <a:cs typeface="+mn-ea"/>
                  <a:sym typeface="+mn-lt"/>
                </a:rPr>
                <a:t> </a:t>
              </a:r>
              <a:r>
                <a:rPr lang="en-US" altLang="zh-CN" sz="2800" b="1" dirty="0">
                  <a:solidFill>
                    <a:schemeClr val="tx1">
                      <a:lumMod val="75000"/>
                      <a:lumOff val="25000"/>
                    </a:schemeClr>
                  </a:solidFill>
                  <a:cs typeface="+mn-ea"/>
                  <a:sym typeface="+mn-lt"/>
                </a:rPr>
                <a:t>Google</a:t>
              </a:r>
              <a:endParaRPr lang="en-US" sz="2800" b="1" dirty="0">
                <a:solidFill>
                  <a:schemeClr val="tx1">
                    <a:lumMod val="75000"/>
                    <a:lumOff val="25000"/>
                  </a:schemeClr>
                </a:solidFill>
                <a:cs typeface="+mn-ea"/>
                <a:sym typeface="+mn-lt"/>
              </a:endParaRPr>
            </a:p>
          </p:txBody>
        </p:sp>
        <p:sp>
          <p:nvSpPr>
            <p:cNvPr id="27" name="文本框 26">
              <a:extLst>
                <a:ext uri="{FF2B5EF4-FFF2-40B4-BE49-F238E27FC236}">
                  <a16:creationId xmlns:a16="http://schemas.microsoft.com/office/drawing/2014/main" id="{6279C83B-2E5C-48D0-BB72-0305FE688F64}"/>
                </a:ext>
              </a:extLst>
            </p:cNvPr>
            <p:cNvSpPr txBox="1"/>
            <p:nvPr/>
          </p:nvSpPr>
          <p:spPr>
            <a:xfrm>
              <a:off x="742624" y="676097"/>
              <a:ext cx="1926666" cy="369332"/>
            </a:xfrm>
            <a:prstGeom prst="rect">
              <a:avLst/>
            </a:prstGeom>
            <a:noFill/>
          </p:spPr>
          <p:txBody>
            <a:bodyPr wrap="square">
              <a:spAutoFit/>
            </a:bodyPr>
            <a:lstStyle/>
            <a:p>
              <a:endParaRPr lang="en-US" altLang="zh-CN" sz="1800" b="1" dirty="0">
                <a:solidFill>
                  <a:schemeClr val="bg1">
                    <a:lumMod val="85000"/>
                  </a:schemeClr>
                </a:solidFill>
                <a:cs typeface="+mn-ea"/>
                <a:sym typeface="+mn-lt"/>
              </a:endParaRPr>
            </a:p>
          </p:txBody>
        </p:sp>
      </p:grpSp>
      <p:pic>
        <p:nvPicPr>
          <p:cNvPr id="13" name="图片 12">
            <a:extLst>
              <a:ext uri="{FF2B5EF4-FFF2-40B4-BE49-F238E27FC236}">
                <a16:creationId xmlns:a16="http://schemas.microsoft.com/office/drawing/2014/main" id="{0E8EC67A-09D0-FACA-872B-E17E74F241E0}"/>
              </a:ext>
            </a:extLst>
          </p:cNvPr>
          <p:cNvPicPr>
            <a:picLocks noChangeAspect="1"/>
          </p:cNvPicPr>
          <p:nvPr/>
        </p:nvPicPr>
        <p:blipFill>
          <a:blip r:embed="rId8"/>
          <a:stretch>
            <a:fillRect/>
          </a:stretch>
        </p:blipFill>
        <p:spPr>
          <a:xfrm>
            <a:off x="2322692" y="1199317"/>
            <a:ext cx="7837002" cy="3846204"/>
          </a:xfrm>
          <a:prstGeom prst="rect">
            <a:avLst/>
          </a:prstGeom>
        </p:spPr>
      </p:pic>
      <p:pic>
        <p:nvPicPr>
          <p:cNvPr id="12" name="图片 11">
            <a:extLst>
              <a:ext uri="{FF2B5EF4-FFF2-40B4-BE49-F238E27FC236}">
                <a16:creationId xmlns:a16="http://schemas.microsoft.com/office/drawing/2014/main" id="{4DB4B604-948E-A5A4-8A53-94B4BA12D8FF}"/>
              </a:ext>
            </a:extLst>
          </p:cNvPr>
          <p:cNvPicPr>
            <a:picLocks noChangeAspect="1"/>
          </p:cNvPicPr>
          <p:nvPr/>
        </p:nvPicPr>
        <p:blipFill>
          <a:blip r:embed="rId9"/>
          <a:stretch>
            <a:fillRect/>
          </a:stretch>
        </p:blipFill>
        <p:spPr>
          <a:xfrm>
            <a:off x="2324995" y="1045429"/>
            <a:ext cx="7834699" cy="4091308"/>
          </a:xfrm>
          <a:prstGeom prst="rect">
            <a:avLst/>
          </a:prstGeom>
        </p:spPr>
      </p:pic>
    </p:spTree>
    <p:extLst>
      <p:ext uri="{BB962C8B-B14F-4D97-AF65-F5344CB8AC3E}">
        <p14:creationId xmlns:p14="http://schemas.microsoft.com/office/powerpoint/2010/main" val="37486839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84B6682-A354-5F47-836B-D8EAD5289643}"/>
              </a:ext>
            </a:extLst>
          </p:cNvPr>
          <p:cNvSpPr/>
          <p:nvPr/>
        </p:nvSpPr>
        <p:spPr>
          <a:xfrm>
            <a:off x="0" y="-5980"/>
            <a:ext cx="9506856" cy="6863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18" name="椭圆 17">
            <a:extLst>
              <a:ext uri="{FF2B5EF4-FFF2-40B4-BE49-F238E27FC236}">
                <a16:creationId xmlns:a16="http://schemas.microsoft.com/office/drawing/2014/main" id="{CE687633-73AC-496D-9E49-EDE0B33C9242}"/>
              </a:ext>
            </a:extLst>
          </p:cNvPr>
          <p:cNvSpPr/>
          <p:nvPr/>
        </p:nvSpPr>
        <p:spPr>
          <a:xfrm>
            <a:off x="7373066" y="1825193"/>
            <a:ext cx="3136901" cy="31369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cs typeface="+mn-ea"/>
              <a:sym typeface="+mn-lt"/>
            </a:endParaRPr>
          </a:p>
        </p:txBody>
      </p:sp>
      <p:sp>
        <p:nvSpPr>
          <p:cNvPr id="19" name="矩形 18">
            <a:extLst>
              <a:ext uri="{FF2B5EF4-FFF2-40B4-BE49-F238E27FC236}">
                <a16:creationId xmlns:a16="http://schemas.microsoft.com/office/drawing/2014/main" id="{E3F340CD-93A6-F644-B375-A4EDF881FDFA}"/>
              </a:ext>
            </a:extLst>
          </p:cNvPr>
          <p:cNvSpPr/>
          <p:nvPr/>
        </p:nvSpPr>
        <p:spPr>
          <a:xfrm>
            <a:off x="9506856" y="-5980"/>
            <a:ext cx="2685143" cy="6863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40"/>
            <a:endParaRPr lang="zh-CN" altLang="en-US" sz="2400">
              <a:solidFill>
                <a:prstClr val="white"/>
              </a:solidFill>
              <a:cs typeface="+mn-ea"/>
              <a:sym typeface="+mn-lt"/>
            </a:endParaRPr>
          </a:p>
        </p:txBody>
      </p:sp>
      <p:sp>
        <p:nvSpPr>
          <p:cNvPr id="8" name="TextBox 48">
            <a:extLst>
              <a:ext uri="{FF2B5EF4-FFF2-40B4-BE49-F238E27FC236}">
                <a16:creationId xmlns:a16="http://schemas.microsoft.com/office/drawing/2014/main" id="{5798E8B6-FCBB-874C-B2C0-536F3347871C}"/>
              </a:ext>
            </a:extLst>
          </p:cNvPr>
          <p:cNvSpPr txBox="1"/>
          <p:nvPr/>
        </p:nvSpPr>
        <p:spPr>
          <a:xfrm>
            <a:off x="1616999" y="2743489"/>
            <a:ext cx="6733877" cy="769443"/>
          </a:xfrm>
          <a:prstGeom prst="rect">
            <a:avLst/>
          </a:prstGeom>
          <a:noFill/>
        </p:spPr>
        <p:txBody>
          <a:bodyPr wrap="square" lIns="91445" tIns="45721" rIns="91445" bIns="45721" rtlCol="0">
            <a:spAutoFit/>
          </a:bodyPr>
          <a:lstStyle/>
          <a:p>
            <a:r>
              <a:rPr lang="en-US" altLang="zh-CN" sz="4400" b="1" dirty="0">
                <a:solidFill>
                  <a:schemeClr val="bg1"/>
                </a:solidFill>
                <a:cs typeface="+mn-ea"/>
                <a:sym typeface="+mn-lt"/>
              </a:rPr>
              <a:t>Advertisement</a:t>
            </a:r>
          </a:p>
        </p:txBody>
      </p:sp>
      <p:pic>
        <p:nvPicPr>
          <p:cNvPr id="15" name="图片 14">
            <a:extLst>
              <a:ext uri="{FF2B5EF4-FFF2-40B4-BE49-F238E27FC236}">
                <a16:creationId xmlns:a16="http://schemas.microsoft.com/office/drawing/2014/main" id="{0713DD0E-9ECE-4808-BD4A-3D418DB5EC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44213" y="0"/>
            <a:ext cx="5181063" cy="6858000"/>
          </a:xfrm>
          <a:prstGeom prst="rect">
            <a:avLst/>
          </a:prstGeom>
        </p:spPr>
      </p:pic>
      <p:sp>
        <p:nvSpPr>
          <p:cNvPr id="20" name="文本框 19">
            <a:extLst>
              <a:ext uri="{FF2B5EF4-FFF2-40B4-BE49-F238E27FC236}">
                <a16:creationId xmlns:a16="http://schemas.microsoft.com/office/drawing/2014/main" id="{E50AAE8A-E67D-49D1-88B8-7B86F3411F01}"/>
              </a:ext>
            </a:extLst>
          </p:cNvPr>
          <p:cNvSpPr txBox="1"/>
          <p:nvPr/>
        </p:nvSpPr>
        <p:spPr>
          <a:xfrm>
            <a:off x="7471141" y="2896186"/>
            <a:ext cx="1691514" cy="1015664"/>
          </a:xfrm>
          <a:prstGeom prst="rect">
            <a:avLst/>
          </a:prstGeom>
          <a:noFill/>
        </p:spPr>
        <p:txBody>
          <a:bodyPr wrap="square" lIns="91440" tIns="45720" rIns="91440" bIns="45720" rtlCol="0">
            <a:spAutoFit/>
          </a:bodyPr>
          <a:lstStyle/>
          <a:p>
            <a:pPr algn="ctr" defTabSz="1219140"/>
            <a:r>
              <a:rPr lang="en-US" altLang="zh-CN" sz="6000" dirty="0">
                <a:solidFill>
                  <a:schemeClr val="accent1">
                    <a:lumMod val="75000"/>
                  </a:schemeClr>
                </a:solidFill>
                <a:cs typeface="+mn-ea"/>
                <a:sym typeface="+mn-lt"/>
              </a:rPr>
              <a:t>02</a:t>
            </a:r>
            <a:endParaRPr lang="zh-CN" altLang="en-US" sz="6000" dirty="0">
              <a:solidFill>
                <a:schemeClr val="accent1">
                  <a:lumMod val="75000"/>
                </a:schemeClr>
              </a:solidFill>
              <a:cs typeface="+mn-ea"/>
              <a:sym typeface="+mn-lt"/>
            </a:endParaRPr>
          </a:p>
        </p:txBody>
      </p:sp>
    </p:spTree>
    <p:extLst>
      <p:ext uri="{BB962C8B-B14F-4D97-AF65-F5344CB8AC3E}">
        <p14:creationId xmlns:p14="http://schemas.microsoft.com/office/powerpoint/2010/main" val="3838834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9">
            <a:extLst>
              <a:ext uri="{FF2B5EF4-FFF2-40B4-BE49-F238E27FC236}">
                <a16:creationId xmlns:a16="http://schemas.microsoft.com/office/drawing/2014/main" id="{4F1E6772-0E30-A744-844F-764DF01960C0}"/>
              </a:ext>
            </a:extLst>
          </p:cNvPr>
          <p:cNvSpPr txBox="1"/>
          <p:nvPr/>
        </p:nvSpPr>
        <p:spPr>
          <a:xfrm>
            <a:off x="6343441" y="1599403"/>
            <a:ext cx="4190920" cy="1019253"/>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en-US" altLang="zh-CN" sz="1600" dirty="0">
                <a:solidFill>
                  <a:schemeClr val="bg1">
                    <a:lumMod val="50000"/>
                  </a:schemeClr>
                </a:solidFill>
                <a:latin typeface="+mn-lt"/>
                <a:ea typeface="+mn-ea"/>
                <a:cs typeface="+mn-ea"/>
                <a:sym typeface="+mn-lt"/>
              </a:rPr>
              <a:t>If you search for something you can find on Taobao and You will get an ad at the top.</a:t>
            </a:r>
          </a:p>
          <a:p>
            <a:r>
              <a:rPr lang="en-US" altLang="zh-CN" sz="1600" dirty="0">
                <a:solidFill>
                  <a:schemeClr val="bg1">
                    <a:lumMod val="50000"/>
                  </a:schemeClr>
                </a:solidFill>
                <a:latin typeface="+mn-lt"/>
                <a:ea typeface="+mn-ea"/>
                <a:cs typeface="+mn-ea"/>
                <a:sym typeface="+mn-lt"/>
              </a:rPr>
              <a:t>The situation is the same in both</a:t>
            </a:r>
            <a:endParaRPr lang="zh-CN" altLang="en-US" sz="1600" dirty="0">
              <a:solidFill>
                <a:schemeClr val="bg1">
                  <a:lumMod val="50000"/>
                </a:schemeClr>
              </a:solidFill>
              <a:latin typeface="+mn-lt"/>
              <a:ea typeface="+mn-ea"/>
              <a:cs typeface="+mn-ea"/>
              <a:sym typeface="+mn-lt"/>
            </a:endParaRPr>
          </a:p>
        </p:txBody>
      </p:sp>
      <p:sp>
        <p:nvSpPr>
          <p:cNvPr id="32" name="TextBox 9">
            <a:extLst>
              <a:ext uri="{FF2B5EF4-FFF2-40B4-BE49-F238E27FC236}">
                <a16:creationId xmlns:a16="http://schemas.microsoft.com/office/drawing/2014/main" id="{E313632F-99D1-0F4E-8A00-E26A6506991E}"/>
              </a:ext>
            </a:extLst>
          </p:cNvPr>
          <p:cNvSpPr txBox="1"/>
          <p:nvPr/>
        </p:nvSpPr>
        <p:spPr>
          <a:xfrm>
            <a:off x="6343441" y="3948302"/>
            <a:ext cx="3950629" cy="699166"/>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en-US" altLang="zh-CN" sz="1600" dirty="0">
                <a:solidFill>
                  <a:schemeClr val="bg1">
                    <a:lumMod val="50000"/>
                  </a:schemeClr>
                </a:solidFill>
                <a:latin typeface="+mn-lt"/>
                <a:ea typeface="+mn-ea"/>
                <a:cs typeface="+mn-ea"/>
                <a:sym typeface="+mn-lt"/>
              </a:rPr>
              <a:t>But there are some differences in the details</a:t>
            </a:r>
            <a:endParaRPr lang="zh-CN" altLang="en-US" sz="1600" dirty="0">
              <a:solidFill>
                <a:schemeClr val="bg1">
                  <a:lumMod val="50000"/>
                </a:schemeClr>
              </a:solidFill>
              <a:latin typeface="+mn-lt"/>
              <a:ea typeface="+mn-ea"/>
              <a:cs typeface="+mn-ea"/>
              <a:sym typeface="+mn-lt"/>
            </a:endParaRPr>
          </a:p>
        </p:txBody>
      </p:sp>
      <p:grpSp>
        <p:nvGrpSpPr>
          <p:cNvPr id="46" name="组合 45">
            <a:extLst>
              <a:ext uri="{FF2B5EF4-FFF2-40B4-BE49-F238E27FC236}">
                <a16:creationId xmlns:a16="http://schemas.microsoft.com/office/drawing/2014/main" id="{786EA56F-C110-490C-A009-D467C8789917}"/>
              </a:ext>
            </a:extLst>
          </p:cNvPr>
          <p:cNvGrpSpPr/>
          <p:nvPr/>
        </p:nvGrpSpPr>
        <p:grpSpPr>
          <a:xfrm>
            <a:off x="742624" y="203657"/>
            <a:ext cx="4416386" cy="841772"/>
            <a:chOff x="742624" y="203657"/>
            <a:chExt cx="4416386" cy="841772"/>
          </a:xfrm>
        </p:grpSpPr>
        <p:sp>
          <p:nvSpPr>
            <p:cNvPr id="47" name="PA-文本框 6">
              <a:extLst>
                <a:ext uri="{FF2B5EF4-FFF2-40B4-BE49-F238E27FC236}">
                  <a16:creationId xmlns:a16="http://schemas.microsoft.com/office/drawing/2014/main" id="{6DF373F1-93DB-4BE2-9D70-D712C16077C4}"/>
                </a:ext>
              </a:extLst>
            </p:cNvPr>
            <p:cNvSpPr txBox="1"/>
            <p:nvPr>
              <p:custDataLst>
                <p:tags r:id="rId1"/>
              </p:custDataLst>
            </p:nvPr>
          </p:nvSpPr>
          <p:spPr>
            <a:xfrm>
              <a:off x="743305" y="203657"/>
              <a:ext cx="4415705" cy="523220"/>
            </a:xfrm>
            <a:prstGeom prst="rect">
              <a:avLst/>
            </a:prstGeom>
            <a:noFill/>
          </p:spPr>
          <p:txBody>
            <a:bodyPr wrap="square" rtlCol="0">
              <a:spAutoFit/>
            </a:bodyPr>
            <a:lstStyle/>
            <a:p>
              <a:r>
                <a:rPr lang="en-US" sz="2800" b="1" dirty="0">
                  <a:solidFill>
                    <a:schemeClr val="tx1">
                      <a:lumMod val="75000"/>
                      <a:lumOff val="25000"/>
                    </a:schemeClr>
                  </a:solidFill>
                  <a:cs typeface="+mn-ea"/>
                  <a:sym typeface="+mn-lt"/>
                </a:rPr>
                <a:t>Advertisement</a:t>
              </a:r>
              <a:r>
                <a:rPr lang="zh-CN" altLang="en-US" sz="2800" b="1" dirty="0">
                  <a:solidFill>
                    <a:schemeClr val="tx1">
                      <a:lumMod val="75000"/>
                      <a:lumOff val="25000"/>
                    </a:schemeClr>
                  </a:solidFill>
                  <a:cs typeface="+mn-ea"/>
                  <a:sym typeface="+mn-lt"/>
                </a:rPr>
                <a:t> </a:t>
              </a:r>
              <a:r>
                <a:rPr lang="en-US" altLang="zh-CN" sz="2800" b="1" dirty="0">
                  <a:solidFill>
                    <a:schemeClr val="tx1">
                      <a:lumMod val="75000"/>
                      <a:lumOff val="25000"/>
                    </a:schemeClr>
                  </a:solidFill>
                  <a:cs typeface="+mn-ea"/>
                  <a:sym typeface="+mn-lt"/>
                </a:rPr>
                <a:t>in</a:t>
              </a:r>
              <a:r>
                <a:rPr lang="zh-CN" altLang="en-US" sz="2800" b="1" dirty="0">
                  <a:solidFill>
                    <a:schemeClr val="tx1">
                      <a:lumMod val="75000"/>
                      <a:lumOff val="25000"/>
                    </a:schemeClr>
                  </a:solidFill>
                  <a:cs typeface="+mn-ea"/>
                  <a:sym typeface="+mn-lt"/>
                </a:rPr>
                <a:t> </a:t>
              </a:r>
              <a:r>
                <a:rPr lang="en-US" altLang="zh-CN" sz="2800" b="1" dirty="0">
                  <a:solidFill>
                    <a:schemeClr val="tx1">
                      <a:lumMod val="75000"/>
                      <a:lumOff val="25000"/>
                    </a:schemeClr>
                  </a:solidFill>
                  <a:cs typeface="+mn-ea"/>
                  <a:sym typeface="+mn-lt"/>
                </a:rPr>
                <a:t>Baidu</a:t>
              </a:r>
              <a:endParaRPr lang="en-US" sz="2800" b="1" dirty="0">
                <a:solidFill>
                  <a:schemeClr val="tx1">
                    <a:lumMod val="75000"/>
                    <a:lumOff val="25000"/>
                  </a:schemeClr>
                </a:solidFill>
                <a:cs typeface="+mn-ea"/>
                <a:sym typeface="+mn-lt"/>
              </a:endParaRPr>
            </a:p>
          </p:txBody>
        </p:sp>
        <p:sp>
          <p:nvSpPr>
            <p:cNvPr id="48" name="文本框 47">
              <a:extLst>
                <a:ext uri="{FF2B5EF4-FFF2-40B4-BE49-F238E27FC236}">
                  <a16:creationId xmlns:a16="http://schemas.microsoft.com/office/drawing/2014/main" id="{10F81EFB-DD14-4421-B387-3B8715C6CC45}"/>
                </a:ext>
              </a:extLst>
            </p:cNvPr>
            <p:cNvSpPr txBox="1"/>
            <p:nvPr/>
          </p:nvSpPr>
          <p:spPr>
            <a:xfrm>
              <a:off x="742624" y="676097"/>
              <a:ext cx="1926666" cy="369332"/>
            </a:xfrm>
            <a:prstGeom prst="rect">
              <a:avLst/>
            </a:prstGeom>
            <a:noFill/>
          </p:spPr>
          <p:txBody>
            <a:bodyPr wrap="square">
              <a:spAutoFit/>
            </a:bodyPr>
            <a:lstStyle/>
            <a:p>
              <a:endParaRPr lang="en-US" altLang="zh-CN" sz="1800" b="1" dirty="0">
                <a:solidFill>
                  <a:schemeClr val="bg1">
                    <a:lumMod val="85000"/>
                  </a:schemeClr>
                </a:solidFill>
                <a:cs typeface="+mn-ea"/>
                <a:sym typeface="+mn-lt"/>
              </a:endParaRPr>
            </a:p>
          </p:txBody>
        </p:sp>
      </p:grpSp>
      <p:pic>
        <p:nvPicPr>
          <p:cNvPr id="36" name="图片 35">
            <a:extLst>
              <a:ext uri="{FF2B5EF4-FFF2-40B4-BE49-F238E27FC236}">
                <a16:creationId xmlns:a16="http://schemas.microsoft.com/office/drawing/2014/main" id="{4EA2ABE1-4923-A665-D18D-FD3FE3765CD7}"/>
              </a:ext>
            </a:extLst>
          </p:cNvPr>
          <p:cNvPicPr>
            <a:picLocks noChangeAspect="1"/>
          </p:cNvPicPr>
          <p:nvPr/>
        </p:nvPicPr>
        <p:blipFill>
          <a:blip r:embed="rId4"/>
          <a:stretch>
            <a:fillRect/>
          </a:stretch>
        </p:blipFill>
        <p:spPr>
          <a:xfrm>
            <a:off x="1705957" y="1045429"/>
            <a:ext cx="2928725" cy="5412081"/>
          </a:xfrm>
          <a:prstGeom prst="rect">
            <a:avLst/>
          </a:prstGeom>
        </p:spPr>
      </p:pic>
    </p:spTree>
    <p:extLst>
      <p:ext uri="{BB962C8B-B14F-4D97-AF65-F5344CB8AC3E}">
        <p14:creationId xmlns:p14="http://schemas.microsoft.com/office/powerpoint/2010/main" val="1633931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Title_1">
            <a:extLst>
              <a:ext uri="{FF2B5EF4-FFF2-40B4-BE49-F238E27FC236}">
                <a16:creationId xmlns:a16="http://schemas.microsoft.com/office/drawing/2014/main" id="{E7FB890D-B78C-2242-A99B-AD9B033572F7}"/>
              </a:ext>
            </a:extLst>
          </p:cNvPr>
          <p:cNvSpPr/>
          <p:nvPr>
            <p:custDataLst>
              <p:tags r:id="rId1"/>
            </p:custDataLst>
          </p:nvPr>
        </p:nvSpPr>
        <p:spPr>
          <a:xfrm>
            <a:off x="4733479" y="2432769"/>
            <a:ext cx="2709242" cy="2711215"/>
          </a:xfrm>
          <a:prstGeom prst="donut">
            <a:avLst>
              <a:gd name="adj" fmla="val 6327"/>
            </a:avLst>
          </a:prstGeom>
          <a:solidFill>
            <a:schemeClr val="bg1">
              <a:lumMod val="95000"/>
            </a:schemeClr>
          </a:solidFill>
        </p:spPr>
        <p:txBody>
          <a:bodyPr lIns="0" tIns="0" rIns="0" bIns="0" anchor="ctr">
            <a:normAutofit/>
          </a:bodyPr>
          <a:lstStyle/>
          <a:p>
            <a:pPr algn="ctr">
              <a:defRPr/>
            </a:pPr>
            <a:endParaRPr lang="zh-CN" altLang="en-US" sz="3200" dirty="0">
              <a:solidFill>
                <a:schemeClr val="accent1"/>
              </a:solidFill>
              <a:cs typeface="+mn-ea"/>
              <a:sym typeface="+mn-lt"/>
            </a:endParaRPr>
          </a:p>
        </p:txBody>
      </p:sp>
      <p:grpSp>
        <p:nvGrpSpPr>
          <p:cNvPr id="7" name="组合 6">
            <a:extLst>
              <a:ext uri="{FF2B5EF4-FFF2-40B4-BE49-F238E27FC236}">
                <a16:creationId xmlns:a16="http://schemas.microsoft.com/office/drawing/2014/main" id="{FCE98C72-C939-A74F-AA12-F72822B75553}"/>
              </a:ext>
            </a:extLst>
          </p:cNvPr>
          <p:cNvGrpSpPr/>
          <p:nvPr/>
        </p:nvGrpSpPr>
        <p:grpSpPr>
          <a:xfrm>
            <a:off x="1984745" y="2278744"/>
            <a:ext cx="8222510" cy="3021238"/>
            <a:chOff x="1984745" y="2278744"/>
            <a:chExt cx="8222510" cy="3021238"/>
          </a:xfrm>
        </p:grpSpPr>
        <p:sp>
          <p:nvSpPr>
            <p:cNvPr id="8" name="MH_SubTitle_2">
              <a:extLst>
                <a:ext uri="{FF2B5EF4-FFF2-40B4-BE49-F238E27FC236}">
                  <a16:creationId xmlns:a16="http://schemas.microsoft.com/office/drawing/2014/main" id="{00CD5ABA-131E-F347-BD42-2141CC4FF977}"/>
                </a:ext>
              </a:extLst>
            </p:cNvPr>
            <p:cNvSpPr>
              <a:spLocks/>
            </p:cNvSpPr>
            <p:nvPr>
              <p:custDataLst>
                <p:tags r:id="rId5"/>
              </p:custDataLst>
            </p:nvPr>
          </p:nvSpPr>
          <p:spPr bwMode="auto">
            <a:xfrm>
              <a:off x="6133518" y="2278744"/>
              <a:ext cx="4073737" cy="537109"/>
            </a:xfrm>
            <a:custGeom>
              <a:avLst/>
              <a:gdLst>
                <a:gd name="T0" fmla="*/ 27367 w 3275513"/>
                <a:gd name="T1" fmla="*/ 0 h 431880"/>
                <a:gd name="T2" fmla="*/ 3058172 w 3275513"/>
                <a:gd name="T3" fmla="*/ 0 h 431880"/>
                <a:gd name="T4" fmla="*/ 3274013 w 3275513"/>
                <a:gd name="T5" fmla="*/ 215820 h 431880"/>
                <a:gd name="T6" fmla="*/ 3058172 w 3275513"/>
                <a:gd name="T7" fmla="*/ 431640 h 431880"/>
                <a:gd name="T8" fmla="*/ 873032 w 3275513"/>
                <a:gd name="T9" fmla="*/ 431640 h 431880"/>
                <a:gd name="T10" fmla="*/ 803886 w 3275513"/>
                <a:gd name="T11" fmla="*/ 355570 h 431880"/>
                <a:gd name="T12" fmla="*/ 69518 w 3275513"/>
                <a:gd name="T13" fmla="*/ 6269 h 431880"/>
                <a:gd name="T14" fmla="*/ 0 w 3275513"/>
                <a:gd name="T15" fmla="*/ 2757 h 431880"/>
                <a:gd name="T16" fmla="*/ 0 60000 65536"/>
                <a:gd name="T17" fmla="*/ 0 60000 65536"/>
                <a:gd name="T18" fmla="*/ 0 60000 65536"/>
                <a:gd name="T19" fmla="*/ 0 60000 65536"/>
                <a:gd name="T20" fmla="*/ 0 60000 65536"/>
                <a:gd name="T21" fmla="*/ 0 60000 65536"/>
                <a:gd name="T22" fmla="*/ 0 60000 65536"/>
                <a:gd name="T23" fmla="*/ 0 60000 65536"/>
                <a:gd name="T24" fmla="*/ 0 w 3275513"/>
                <a:gd name="T25" fmla="*/ 0 h 431880"/>
                <a:gd name="T26" fmla="*/ 3275513 w 3275513"/>
                <a:gd name="T27" fmla="*/ 431880 h 4318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75513" h="431880">
                  <a:moveTo>
                    <a:pt x="27379" y="0"/>
                  </a:moveTo>
                  <a:lnTo>
                    <a:pt x="3059573" y="0"/>
                  </a:lnTo>
                  <a:cubicBezTo>
                    <a:pt x="3178833" y="0"/>
                    <a:pt x="3275513" y="96680"/>
                    <a:pt x="3275513" y="215940"/>
                  </a:cubicBezTo>
                  <a:cubicBezTo>
                    <a:pt x="3275513" y="335200"/>
                    <a:pt x="3178833" y="431880"/>
                    <a:pt x="3059573" y="431880"/>
                  </a:cubicBezTo>
                  <a:lnTo>
                    <a:pt x="873431" y="431880"/>
                  </a:lnTo>
                  <a:lnTo>
                    <a:pt x="804255" y="355768"/>
                  </a:lnTo>
                  <a:cubicBezTo>
                    <a:pt x="611921" y="163433"/>
                    <a:pt x="355385" y="35300"/>
                    <a:pt x="69551" y="6272"/>
                  </a:cubicBezTo>
                  <a:lnTo>
                    <a:pt x="0" y="2760"/>
                  </a:lnTo>
                  <a:lnTo>
                    <a:pt x="27379" y="0"/>
                  </a:lnTo>
                  <a:close/>
                </a:path>
              </a:pathLst>
            </a:custGeom>
            <a:solidFill>
              <a:schemeClr val="accent1"/>
            </a:solidFill>
            <a:ln>
              <a:noFill/>
            </a:ln>
          </p:spPr>
          <p:txBody>
            <a:bodyPr lIns="180000" rIns="18000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eaLnBrk="1" hangingPunct="1">
                <a:lnSpc>
                  <a:spcPct val="120000"/>
                </a:lnSpc>
                <a:spcBef>
                  <a:spcPct val="0"/>
                </a:spcBef>
                <a:buFontTx/>
                <a:buNone/>
                <a:defRPr/>
              </a:pPr>
              <a:endParaRPr lang="zh-CN" altLang="en-US" sz="2000" dirty="0">
                <a:solidFill>
                  <a:srgbClr val="FFFFFF"/>
                </a:solidFill>
                <a:latin typeface="+mn-lt"/>
                <a:ea typeface="+mn-ea"/>
                <a:cs typeface="+mn-ea"/>
                <a:sym typeface="+mn-lt"/>
              </a:endParaRPr>
            </a:p>
          </p:txBody>
        </p:sp>
        <p:sp>
          <p:nvSpPr>
            <p:cNvPr id="9" name="MH_SubTitle_1">
              <a:extLst>
                <a:ext uri="{FF2B5EF4-FFF2-40B4-BE49-F238E27FC236}">
                  <a16:creationId xmlns:a16="http://schemas.microsoft.com/office/drawing/2014/main" id="{1572C8F9-DE14-6249-8916-4DEC2F23A35A}"/>
                </a:ext>
              </a:extLst>
            </p:cNvPr>
            <p:cNvSpPr>
              <a:spLocks/>
            </p:cNvSpPr>
            <p:nvPr>
              <p:custDataLst>
                <p:tags r:id="rId6"/>
              </p:custDataLst>
            </p:nvPr>
          </p:nvSpPr>
          <p:spPr bwMode="auto">
            <a:xfrm>
              <a:off x="1984745" y="4762873"/>
              <a:ext cx="4079660" cy="537109"/>
            </a:xfrm>
            <a:custGeom>
              <a:avLst/>
              <a:gdLst>
                <a:gd name="T0" fmla="*/ 216036 w 3279285"/>
                <a:gd name="T1" fmla="*/ 0 h 431880"/>
                <a:gd name="T2" fmla="*/ 2354086 w 3279285"/>
                <a:gd name="T3" fmla="*/ 0 h 431880"/>
                <a:gd name="T4" fmla="*/ 2423293 w 3279285"/>
                <a:gd name="T5" fmla="*/ 76072 h 431880"/>
                <a:gd name="T6" fmla="*/ 3158326 w 3279285"/>
                <a:gd name="T7" fmla="*/ 425372 h 431880"/>
                <a:gd name="T8" fmla="*/ 3280755 w 3279285"/>
                <a:gd name="T9" fmla="*/ 431549 h 431880"/>
                <a:gd name="T10" fmla="*/ 3279845 w 3279285"/>
                <a:gd name="T11" fmla="*/ 431640 h 431880"/>
                <a:gd name="T12" fmla="*/ 216036 w 3279285"/>
                <a:gd name="T13" fmla="*/ 431640 h 431880"/>
                <a:gd name="T14" fmla="*/ 0 w 3279285"/>
                <a:gd name="T15" fmla="*/ 215820 h 431880"/>
                <a:gd name="T16" fmla="*/ 216036 w 3279285"/>
                <a:gd name="T17" fmla="*/ 0 h 4318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79285"/>
                <a:gd name="T28" fmla="*/ 0 h 431880"/>
                <a:gd name="T29" fmla="*/ 3279285 w 3279285"/>
                <a:gd name="T30" fmla="*/ 431880 h 4318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79285" h="431880">
                  <a:moveTo>
                    <a:pt x="215940" y="0"/>
                  </a:moveTo>
                  <a:lnTo>
                    <a:pt x="2353030" y="0"/>
                  </a:lnTo>
                  <a:lnTo>
                    <a:pt x="2422207" y="76114"/>
                  </a:lnTo>
                  <a:cubicBezTo>
                    <a:pt x="2614541" y="268448"/>
                    <a:pt x="2871077" y="396581"/>
                    <a:pt x="3156910" y="425609"/>
                  </a:cubicBezTo>
                  <a:lnTo>
                    <a:pt x="3279285" y="431789"/>
                  </a:lnTo>
                  <a:lnTo>
                    <a:pt x="3278375" y="431880"/>
                  </a:lnTo>
                  <a:lnTo>
                    <a:pt x="215940" y="431880"/>
                  </a:lnTo>
                  <a:cubicBezTo>
                    <a:pt x="96680" y="431880"/>
                    <a:pt x="0" y="335200"/>
                    <a:pt x="0" y="215940"/>
                  </a:cubicBezTo>
                  <a:cubicBezTo>
                    <a:pt x="0" y="96680"/>
                    <a:pt x="96680" y="0"/>
                    <a:pt x="215940" y="0"/>
                  </a:cubicBezTo>
                  <a:close/>
                </a:path>
              </a:pathLst>
            </a:custGeom>
            <a:solidFill>
              <a:schemeClr val="accent2"/>
            </a:solidFill>
            <a:ln>
              <a:noFill/>
            </a:ln>
          </p:spPr>
          <p:txBody>
            <a:bodyPr lIns="180000" rIns="18000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20000"/>
                </a:lnSpc>
                <a:spcBef>
                  <a:spcPct val="0"/>
                </a:spcBef>
                <a:buFontTx/>
                <a:buNone/>
                <a:defRPr/>
              </a:pPr>
              <a:endParaRPr lang="zh-CN" altLang="en-US" sz="2000" dirty="0">
                <a:solidFill>
                  <a:srgbClr val="FFFFFF"/>
                </a:solidFill>
                <a:latin typeface="+mn-lt"/>
                <a:ea typeface="+mn-ea"/>
                <a:cs typeface="+mn-ea"/>
                <a:sym typeface="+mn-lt"/>
              </a:endParaRPr>
            </a:p>
          </p:txBody>
        </p:sp>
        <p:sp>
          <p:nvSpPr>
            <p:cNvPr id="10" name="矩形 9">
              <a:extLst>
                <a:ext uri="{FF2B5EF4-FFF2-40B4-BE49-F238E27FC236}">
                  <a16:creationId xmlns:a16="http://schemas.microsoft.com/office/drawing/2014/main" id="{96ECA65D-256F-8446-9E2D-73B2A6186C7D}"/>
                </a:ext>
              </a:extLst>
            </p:cNvPr>
            <p:cNvSpPr/>
            <p:nvPr/>
          </p:nvSpPr>
          <p:spPr>
            <a:xfrm>
              <a:off x="7590831" y="2337490"/>
              <a:ext cx="2050552" cy="40549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solidFill>
                    <a:schemeClr val="bg1"/>
                  </a:solidFill>
                  <a:cs typeface="+mn-ea"/>
                  <a:sym typeface="+mn-lt"/>
                </a:rPr>
                <a:t>Reason</a:t>
              </a:r>
              <a:endParaRPr lang="zh-CN" altLang="en-US" b="1" dirty="0">
                <a:solidFill>
                  <a:schemeClr val="bg1"/>
                </a:solidFill>
                <a:cs typeface="+mn-ea"/>
                <a:sym typeface="+mn-lt"/>
              </a:endParaRPr>
            </a:p>
          </p:txBody>
        </p:sp>
        <p:sp>
          <p:nvSpPr>
            <p:cNvPr id="11" name="矩形 10">
              <a:extLst>
                <a:ext uri="{FF2B5EF4-FFF2-40B4-BE49-F238E27FC236}">
                  <a16:creationId xmlns:a16="http://schemas.microsoft.com/office/drawing/2014/main" id="{567CB273-2AE3-F347-B107-CFBB4B6BB4B0}"/>
                </a:ext>
              </a:extLst>
            </p:cNvPr>
            <p:cNvSpPr/>
            <p:nvPr/>
          </p:nvSpPr>
          <p:spPr>
            <a:xfrm>
              <a:off x="2510830" y="4849774"/>
              <a:ext cx="2050552" cy="40549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solidFill>
                    <a:schemeClr val="bg1"/>
                  </a:solidFill>
                  <a:cs typeface="+mn-ea"/>
                  <a:sym typeface="+mn-lt"/>
                </a:rPr>
                <a:t>Cheat</a:t>
              </a:r>
              <a:endParaRPr lang="zh-CN" altLang="en-US" b="1" dirty="0">
                <a:solidFill>
                  <a:schemeClr val="bg1"/>
                </a:solidFill>
                <a:cs typeface="+mn-ea"/>
                <a:sym typeface="+mn-lt"/>
              </a:endParaRPr>
            </a:p>
          </p:txBody>
        </p:sp>
        <p:pic>
          <p:nvPicPr>
            <p:cNvPr id="12" name="图片占位符 19">
              <a:extLst>
                <a:ext uri="{FF2B5EF4-FFF2-40B4-BE49-F238E27FC236}">
                  <a16:creationId xmlns:a16="http://schemas.microsoft.com/office/drawing/2014/main" id="{AA52DE5F-0F01-524C-9BFA-40B2F56DFA2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2622" y="2554466"/>
              <a:ext cx="2463566" cy="2554110"/>
            </a:xfrm>
            <a:custGeom>
              <a:avLst/>
              <a:gdLst>
                <a:gd name="connsiteX0" fmla="*/ 1233714 w 2467428"/>
                <a:gd name="connsiteY0" fmla="*/ 0 h 2467428"/>
                <a:gd name="connsiteX1" fmla="*/ 2467428 w 2467428"/>
                <a:gd name="connsiteY1" fmla="*/ 1233714 h 2467428"/>
                <a:gd name="connsiteX2" fmla="*/ 1233714 w 2467428"/>
                <a:gd name="connsiteY2" fmla="*/ 2467428 h 2467428"/>
                <a:gd name="connsiteX3" fmla="*/ 0 w 2467428"/>
                <a:gd name="connsiteY3" fmla="*/ 1233714 h 2467428"/>
                <a:gd name="connsiteX4" fmla="*/ 1233714 w 2467428"/>
                <a:gd name="connsiteY4" fmla="*/ 0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8" h="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a:blipFill>
              <a:blip r:embed="rId10" cstate="screen">
                <a:extLst>
                  <a:ext uri="{28A0092B-C50C-407E-A947-70E740481C1C}">
                    <a14:useLocalDpi xmlns:a14="http://schemas.microsoft.com/office/drawing/2010/main"/>
                  </a:ext>
                </a:extLst>
              </a:blip>
              <a:stretch>
                <a:fillRect/>
              </a:stretch>
            </a:blipFill>
          </p:spPr>
        </p:pic>
      </p:grpSp>
      <p:sp>
        <p:nvSpPr>
          <p:cNvPr id="15" name="PA-文本框 6">
            <a:extLst>
              <a:ext uri="{FF2B5EF4-FFF2-40B4-BE49-F238E27FC236}">
                <a16:creationId xmlns:a16="http://schemas.microsoft.com/office/drawing/2014/main" id="{1069F0DF-66BB-2141-8B8C-D27999F43E0C}"/>
              </a:ext>
            </a:extLst>
          </p:cNvPr>
          <p:cNvSpPr txBox="1"/>
          <p:nvPr>
            <p:custDataLst>
              <p:tags r:id="rId2"/>
            </p:custDataLst>
          </p:nvPr>
        </p:nvSpPr>
        <p:spPr>
          <a:xfrm>
            <a:off x="7453777" y="3154014"/>
            <a:ext cx="3321060" cy="2031325"/>
          </a:xfrm>
          <a:prstGeom prst="rect">
            <a:avLst/>
          </a:prstGeom>
          <a:noFill/>
        </p:spPr>
        <p:txBody>
          <a:bodyPr wrap="square" rtlCol="0">
            <a:spAutoFit/>
          </a:bodyPr>
          <a:lstStyle/>
          <a:p>
            <a:pPr algn="l"/>
            <a:r>
              <a:rPr lang="en-US" altLang="zh-CN" sz="1800" b="1" dirty="0">
                <a:solidFill>
                  <a:schemeClr val="tx1">
                    <a:lumMod val="75000"/>
                    <a:lumOff val="25000"/>
                  </a:schemeClr>
                </a:solidFill>
                <a:cs typeface="+mn-ea"/>
                <a:sym typeface="+mn-lt"/>
              </a:rPr>
              <a:t>Google made a detailed statement for the ads and established standards for advertising.</a:t>
            </a:r>
          </a:p>
          <a:p>
            <a:pPr algn="l"/>
            <a:endParaRPr lang="en-US" b="1" dirty="0">
              <a:solidFill>
                <a:schemeClr val="tx1">
                  <a:lumMod val="75000"/>
                  <a:lumOff val="25000"/>
                </a:schemeClr>
              </a:solidFill>
              <a:cs typeface="+mn-ea"/>
              <a:sym typeface="+mn-lt"/>
            </a:endParaRPr>
          </a:p>
          <a:p>
            <a:pPr algn="l"/>
            <a:r>
              <a:rPr lang="en-US" sz="1800" b="1" dirty="0">
                <a:solidFill>
                  <a:schemeClr val="tx1">
                    <a:lumMod val="75000"/>
                    <a:lumOff val="25000"/>
                  </a:schemeClr>
                </a:solidFill>
                <a:cs typeface="+mn-ea"/>
                <a:sym typeface="+mn-lt"/>
              </a:rPr>
              <a:t>These you can’t find in Baidu.</a:t>
            </a:r>
          </a:p>
        </p:txBody>
      </p:sp>
      <p:sp>
        <p:nvSpPr>
          <p:cNvPr id="16" name="PA-文本框 6">
            <a:extLst>
              <a:ext uri="{FF2B5EF4-FFF2-40B4-BE49-F238E27FC236}">
                <a16:creationId xmlns:a16="http://schemas.microsoft.com/office/drawing/2014/main" id="{7E0C5B32-DE68-5E47-9C41-28FF329B1C77}"/>
              </a:ext>
            </a:extLst>
          </p:cNvPr>
          <p:cNvSpPr txBox="1"/>
          <p:nvPr>
            <p:custDataLst>
              <p:tags r:id="rId3"/>
            </p:custDataLst>
          </p:nvPr>
        </p:nvSpPr>
        <p:spPr>
          <a:xfrm>
            <a:off x="1535445" y="2432769"/>
            <a:ext cx="3297177" cy="1754326"/>
          </a:xfrm>
          <a:prstGeom prst="rect">
            <a:avLst/>
          </a:prstGeom>
          <a:noFill/>
        </p:spPr>
        <p:txBody>
          <a:bodyPr wrap="square" rtlCol="0">
            <a:spAutoFit/>
          </a:bodyPr>
          <a:lstStyle/>
          <a:p>
            <a:pPr algn="l"/>
            <a:r>
              <a:rPr lang="en-US" altLang="zh-CN" sz="1800" b="1" dirty="0">
                <a:solidFill>
                  <a:schemeClr val="tx1">
                    <a:lumMod val="75000"/>
                    <a:lumOff val="25000"/>
                  </a:schemeClr>
                </a:solidFill>
                <a:cs typeface="+mn-ea"/>
                <a:sym typeface="+mn-lt"/>
              </a:rPr>
              <a:t>Baidu gives high priority to some fake websites.</a:t>
            </a:r>
          </a:p>
          <a:p>
            <a:pPr algn="l"/>
            <a:endParaRPr lang="en-US" altLang="zh-CN" sz="1800" b="1" dirty="0">
              <a:solidFill>
                <a:schemeClr val="tx1">
                  <a:lumMod val="75000"/>
                  <a:lumOff val="25000"/>
                </a:schemeClr>
              </a:solidFill>
              <a:cs typeface="+mn-ea"/>
              <a:sym typeface="+mn-lt"/>
            </a:endParaRPr>
          </a:p>
          <a:p>
            <a:pPr algn="l"/>
            <a:r>
              <a:rPr lang="en-US" altLang="zh-CN" sz="1800" b="1" dirty="0">
                <a:solidFill>
                  <a:schemeClr val="tx1">
                    <a:lumMod val="75000"/>
                    <a:lumOff val="25000"/>
                  </a:schemeClr>
                </a:solidFill>
                <a:cs typeface="+mn-ea"/>
                <a:sym typeface="+mn-lt"/>
              </a:rPr>
              <a:t>Baidu should bear some responsibility for some fraudulent acts</a:t>
            </a:r>
          </a:p>
        </p:txBody>
      </p:sp>
      <p:sp>
        <p:nvSpPr>
          <p:cNvPr id="32" name="PA-文本框 6">
            <a:extLst>
              <a:ext uri="{FF2B5EF4-FFF2-40B4-BE49-F238E27FC236}">
                <a16:creationId xmlns:a16="http://schemas.microsoft.com/office/drawing/2014/main" id="{B1C598EB-51BD-4732-8113-AE5B51747C53}"/>
              </a:ext>
            </a:extLst>
          </p:cNvPr>
          <p:cNvSpPr txBox="1"/>
          <p:nvPr>
            <p:custDataLst>
              <p:tags r:id="rId4"/>
            </p:custDataLst>
          </p:nvPr>
        </p:nvSpPr>
        <p:spPr>
          <a:xfrm>
            <a:off x="743305" y="203657"/>
            <a:ext cx="2679989" cy="523220"/>
          </a:xfrm>
          <a:prstGeom prst="rect">
            <a:avLst/>
          </a:prstGeom>
          <a:noFill/>
        </p:spPr>
        <p:txBody>
          <a:bodyPr wrap="square" rtlCol="0">
            <a:spAutoFit/>
          </a:bodyPr>
          <a:lstStyle/>
          <a:p>
            <a:r>
              <a:rPr lang="en-US" altLang="zh-CN" sz="2800" b="1" dirty="0">
                <a:solidFill>
                  <a:schemeClr val="tx1">
                    <a:lumMod val="75000"/>
                    <a:lumOff val="25000"/>
                  </a:schemeClr>
                </a:solidFill>
                <a:cs typeface="+mn-ea"/>
                <a:sym typeface="+mn-lt"/>
              </a:rPr>
              <a:t>Ad details</a:t>
            </a:r>
            <a:endParaRPr lang="en-US" sz="2800" b="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848771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04">
            <a:extLst>
              <a:ext uri="{FF2B5EF4-FFF2-40B4-BE49-F238E27FC236}">
                <a16:creationId xmlns:a16="http://schemas.microsoft.com/office/drawing/2014/main" id="{0B488232-BE43-674C-8467-97A3F71B1354}"/>
              </a:ext>
            </a:extLst>
          </p:cNvPr>
          <p:cNvGrpSpPr/>
          <p:nvPr/>
        </p:nvGrpSpPr>
        <p:grpSpPr>
          <a:xfrm>
            <a:off x="5614963" y="2032980"/>
            <a:ext cx="850900" cy="850898"/>
            <a:chOff x="0" y="0"/>
            <a:chExt cx="1206500" cy="1206500"/>
          </a:xfrm>
        </p:grpSpPr>
        <p:sp>
          <p:nvSpPr>
            <p:cNvPr id="4" name="Shape 402">
              <a:extLst>
                <a:ext uri="{FF2B5EF4-FFF2-40B4-BE49-F238E27FC236}">
                  <a16:creationId xmlns:a16="http://schemas.microsoft.com/office/drawing/2014/main" id="{201532CE-69E3-C045-B707-38A8B40F0597}"/>
                </a:ext>
              </a:extLst>
            </p:cNvPr>
            <p:cNvSpPr/>
            <p:nvPr/>
          </p:nvSpPr>
          <p:spPr>
            <a:xfrm>
              <a:off x="0" y="0"/>
              <a:ext cx="1206500" cy="1206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1600">
                <a:cs typeface="+mn-ea"/>
                <a:sym typeface="+mn-lt"/>
              </a:endParaRPr>
            </a:p>
          </p:txBody>
        </p:sp>
        <p:sp>
          <p:nvSpPr>
            <p:cNvPr id="5" name="Shape 403">
              <a:extLst>
                <a:ext uri="{FF2B5EF4-FFF2-40B4-BE49-F238E27FC236}">
                  <a16:creationId xmlns:a16="http://schemas.microsoft.com/office/drawing/2014/main" id="{2D4C8022-19DC-9549-9627-66084FC89690}"/>
                </a:ext>
              </a:extLst>
            </p:cNvPr>
            <p:cNvSpPr/>
            <p:nvPr/>
          </p:nvSpPr>
          <p:spPr>
            <a:xfrm>
              <a:off x="318563" y="362371"/>
              <a:ext cx="569374" cy="481758"/>
            </a:xfrm>
            <a:custGeom>
              <a:avLst/>
              <a:gdLst/>
              <a:ahLst/>
              <a:cxnLst>
                <a:cxn ang="0">
                  <a:pos x="wd2" y="hd2"/>
                </a:cxn>
                <a:cxn ang="5400000">
                  <a:pos x="wd2" y="hd2"/>
                </a:cxn>
                <a:cxn ang="10800000">
                  <a:pos x="wd2" y="hd2"/>
                </a:cxn>
                <a:cxn ang="16200000">
                  <a:pos x="wd2" y="hd2"/>
                </a:cxn>
              </a:cxnLst>
              <a:rect l="0" t="0" r="r" b="b"/>
              <a:pathLst>
                <a:path w="21600" h="21600" extrusionOk="0">
                  <a:moveTo>
                    <a:pt x="21600" y="18657"/>
                  </a:moveTo>
                  <a:cubicBezTo>
                    <a:pt x="21600" y="20280"/>
                    <a:pt x="20483" y="21600"/>
                    <a:pt x="19108" y="21600"/>
                  </a:cubicBezTo>
                  <a:lnTo>
                    <a:pt x="14124" y="21600"/>
                  </a:lnTo>
                  <a:cubicBezTo>
                    <a:pt x="12747" y="21600"/>
                    <a:pt x="11632" y="20280"/>
                    <a:pt x="11632" y="18657"/>
                  </a:cubicBezTo>
                  <a:lnTo>
                    <a:pt x="11632" y="7854"/>
                  </a:lnTo>
                  <a:cubicBezTo>
                    <a:pt x="11632" y="3528"/>
                    <a:pt x="14616" y="0"/>
                    <a:pt x="18277" y="0"/>
                  </a:cubicBezTo>
                  <a:lnTo>
                    <a:pt x="19108" y="0"/>
                  </a:lnTo>
                  <a:cubicBezTo>
                    <a:pt x="19562" y="0"/>
                    <a:pt x="19938" y="447"/>
                    <a:pt x="19938" y="984"/>
                  </a:cubicBezTo>
                  <a:lnTo>
                    <a:pt x="19938" y="2947"/>
                  </a:lnTo>
                  <a:cubicBezTo>
                    <a:pt x="19938" y="3484"/>
                    <a:pt x="19562" y="3927"/>
                    <a:pt x="19108" y="3927"/>
                  </a:cubicBezTo>
                  <a:lnTo>
                    <a:pt x="18277" y="3927"/>
                  </a:lnTo>
                  <a:cubicBezTo>
                    <a:pt x="16447" y="3927"/>
                    <a:pt x="14954" y="5694"/>
                    <a:pt x="14954" y="7854"/>
                  </a:cubicBezTo>
                  <a:lnTo>
                    <a:pt x="14954" y="8347"/>
                  </a:lnTo>
                  <a:cubicBezTo>
                    <a:pt x="14954" y="9160"/>
                    <a:pt x="15512" y="9818"/>
                    <a:pt x="16200" y="9818"/>
                  </a:cubicBezTo>
                  <a:lnTo>
                    <a:pt x="19108" y="9818"/>
                  </a:lnTo>
                  <a:cubicBezTo>
                    <a:pt x="20483" y="9818"/>
                    <a:pt x="21600" y="11137"/>
                    <a:pt x="21600" y="12766"/>
                  </a:cubicBezTo>
                  <a:cubicBezTo>
                    <a:pt x="21600" y="12766"/>
                    <a:pt x="21600" y="18657"/>
                    <a:pt x="21600" y="18657"/>
                  </a:cubicBezTo>
                  <a:close/>
                  <a:moveTo>
                    <a:pt x="9969" y="18657"/>
                  </a:moveTo>
                  <a:cubicBezTo>
                    <a:pt x="9969" y="20280"/>
                    <a:pt x="8853" y="21600"/>
                    <a:pt x="7477" y="21600"/>
                  </a:cubicBezTo>
                  <a:lnTo>
                    <a:pt x="2493" y="21600"/>
                  </a:lnTo>
                  <a:cubicBezTo>
                    <a:pt x="1117" y="21600"/>
                    <a:pt x="0" y="20280"/>
                    <a:pt x="0" y="18657"/>
                  </a:cubicBezTo>
                  <a:lnTo>
                    <a:pt x="0" y="7854"/>
                  </a:lnTo>
                  <a:cubicBezTo>
                    <a:pt x="0" y="3528"/>
                    <a:pt x="2986" y="0"/>
                    <a:pt x="6647" y="0"/>
                  </a:cubicBezTo>
                  <a:lnTo>
                    <a:pt x="7477" y="0"/>
                  </a:lnTo>
                  <a:cubicBezTo>
                    <a:pt x="7931" y="0"/>
                    <a:pt x="8308" y="447"/>
                    <a:pt x="8308" y="984"/>
                  </a:cubicBezTo>
                  <a:lnTo>
                    <a:pt x="8308" y="2947"/>
                  </a:lnTo>
                  <a:cubicBezTo>
                    <a:pt x="8308" y="3484"/>
                    <a:pt x="7931" y="3927"/>
                    <a:pt x="7477" y="3927"/>
                  </a:cubicBezTo>
                  <a:lnTo>
                    <a:pt x="6647" y="3927"/>
                  </a:lnTo>
                  <a:cubicBezTo>
                    <a:pt x="4816" y="3927"/>
                    <a:pt x="3324" y="5694"/>
                    <a:pt x="3324" y="7854"/>
                  </a:cubicBezTo>
                  <a:lnTo>
                    <a:pt x="3324" y="8347"/>
                  </a:lnTo>
                  <a:cubicBezTo>
                    <a:pt x="3324" y="9160"/>
                    <a:pt x="3882" y="9818"/>
                    <a:pt x="4570" y="9818"/>
                  </a:cubicBezTo>
                  <a:lnTo>
                    <a:pt x="7477" y="9818"/>
                  </a:lnTo>
                  <a:cubicBezTo>
                    <a:pt x="8853" y="9818"/>
                    <a:pt x="9969" y="11137"/>
                    <a:pt x="9969" y="12766"/>
                  </a:cubicBezTo>
                  <a:cubicBezTo>
                    <a:pt x="9969" y="12766"/>
                    <a:pt x="9969" y="18657"/>
                    <a:pt x="9969" y="18657"/>
                  </a:cubicBezTo>
                  <a:close/>
                </a:path>
              </a:pathLst>
            </a:custGeom>
            <a:solidFill>
              <a:srgbClr val="57A7AB"/>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grpSp>
      <p:sp>
        <p:nvSpPr>
          <p:cNvPr id="6" name="Shape 392">
            <a:extLst>
              <a:ext uri="{FF2B5EF4-FFF2-40B4-BE49-F238E27FC236}">
                <a16:creationId xmlns:a16="http://schemas.microsoft.com/office/drawing/2014/main" id="{603AC9AD-8AD1-7E49-A965-22E3B2652B66}"/>
              </a:ext>
            </a:extLst>
          </p:cNvPr>
          <p:cNvSpPr/>
          <p:nvPr/>
        </p:nvSpPr>
        <p:spPr>
          <a:xfrm>
            <a:off x="679140" y="3063156"/>
            <a:ext cx="2931717" cy="349552"/>
          </a:xfrm>
          <a:prstGeom prst="rect">
            <a:avLst/>
          </a:pr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solidFill>
                <a:srgbClr val="FFFFFF"/>
              </a:solidFill>
              <a:cs typeface="+mn-ea"/>
              <a:sym typeface="+mn-lt"/>
            </a:endParaRPr>
          </a:p>
        </p:txBody>
      </p:sp>
      <p:sp>
        <p:nvSpPr>
          <p:cNvPr id="7" name="Shape 392">
            <a:extLst>
              <a:ext uri="{FF2B5EF4-FFF2-40B4-BE49-F238E27FC236}">
                <a16:creationId xmlns:a16="http://schemas.microsoft.com/office/drawing/2014/main" id="{23B3C781-17FD-C94D-BEB5-E006BFA9EAA6}"/>
              </a:ext>
            </a:extLst>
          </p:cNvPr>
          <p:cNvSpPr/>
          <p:nvPr/>
        </p:nvSpPr>
        <p:spPr>
          <a:xfrm>
            <a:off x="8462314" y="3063156"/>
            <a:ext cx="2931717" cy="349552"/>
          </a:xfrm>
          <a:prstGeom prst="rect">
            <a:avLst/>
          </a:pr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solidFill>
                <a:srgbClr val="FFFFFF"/>
              </a:solidFill>
              <a:cs typeface="+mn-ea"/>
              <a:sym typeface="+mn-lt"/>
            </a:endParaRPr>
          </a:p>
        </p:txBody>
      </p:sp>
      <p:grpSp>
        <p:nvGrpSpPr>
          <p:cNvPr id="8" name="PA-组合 27">
            <a:extLst>
              <a:ext uri="{FF2B5EF4-FFF2-40B4-BE49-F238E27FC236}">
                <a16:creationId xmlns:a16="http://schemas.microsoft.com/office/drawing/2014/main" id="{FA7CD6CA-32FA-4248-A66E-0D3CF1884D97}"/>
              </a:ext>
            </a:extLst>
          </p:cNvPr>
          <p:cNvGrpSpPr/>
          <p:nvPr>
            <p:custDataLst>
              <p:tags r:id="rId1"/>
            </p:custDataLst>
          </p:nvPr>
        </p:nvGrpSpPr>
        <p:grpSpPr>
          <a:xfrm>
            <a:off x="4836022" y="3063155"/>
            <a:ext cx="2401125" cy="1566182"/>
            <a:chOff x="6169650" y="4486172"/>
            <a:chExt cx="2401125" cy="1566182"/>
          </a:xfrm>
        </p:grpSpPr>
        <p:sp>
          <p:nvSpPr>
            <p:cNvPr id="9" name="PA-文本框 6">
              <a:extLst>
                <a:ext uri="{FF2B5EF4-FFF2-40B4-BE49-F238E27FC236}">
                  <a16:creationId xmlns:a16="http://schemas.microsoft.com/office/drawing/2014/main" id="{A5F49132-096A-C644-B6B3-875353397F22}"/>
                </a:ext>
              </a:extLst>
            </p:cNvPr>
            <p:cNvSpPr txBox="1"/>
            <p:nvPr>
              <p:custDataLst>
                <p:tags r:id="rId4"/>
              </p:custDataLst>
            </p:nvPr>
          </p:nvSpPr>
          <p:spPr>
            <a:xfrm>
              <a:off x="6406879" y="4486172"/>
              <a:ext cx="1926666" cy="523220"/>
            </a:xfrm>
            <a:prstGeom prst="rect">
              <a:avLst/>
            </a:prstGeom>
            <a:noFill/>
          </p:spPr>
          <p:txBody>
            <a:bodyPr wrap="square" rtlCol="0">
              <a:spAutoFit/>
            </a:bodyPr>
            <a:lstStyle/>
            <a:p>
              <a:pPr algn="ctr"/>
              <a:r>
                <a:rPr lang="zh-CN" altLang="en-US" sz="1400" b="1" dirty="0">
                  <a:solidFill>
                    <a:schemeClr val="bg1"/>
                  </a:solidFill>
                  <a:cs typeface="+mn-ea"/>
                  <a:sym typeface="+mn-lt"/>
                </a:rPr>
                <a:t>输入您的标题</a:t>
              </a:r>
              <a:endParaRPr lang="en-US" sz="1400" b="1" dirty="0">
                <a:solidFill>
                  <a:schemeClr val="bg1"/>
                </a:solidFill>
                <a:cs typeface="+mn-ea"/>
                <a:sym typeface="+mn-lt"/>
              </a:endParaRPr>
            </a:p>
            <a:p>
              <a:pPr algn="ctr"/>
              <a:r>
                <a:rPr lang="en-US" sz="1400" b="1" dirty="0">
                  <a:solidFill>
                    <a:schemeClr val="bg1"/>
                  </a:solidFill>
                  <a:cs typeface="+mn-ea"/>
                  <a:sym typeface="+mn-lt"/>
                </a:rPr>
                <a:t>OUR COMPANY</a:t>
              </a:r>
            </a:p>
          </p:txBody>
        </p:sp>
        <p:sp>
          <p:nvSpPr>
            <p:cNvPr id="10" name="PA-文本框 42">
              <a:extLst>
                <a:ext uri="{FF2B5EF4-FFF2-40B4-BE49-F238E27FC236}">
                  <a16:creationId xmlns:a16="http://schemas.microsoft.com/office/drawing/2014/main" id="{F4CB4769-C46E-3F43-9723-690EBC178E3F}"/>
                </a:ext>
              </a:extLst>
            </p:cNvPr>
            <p:cNvSpPr txBox="1"/>
            <p:nvPr>
              <p:custDataLst>
                <p:tags r:id="rId5"/>
              </p:custDataLst>
            </p:nvPr>
          </p:nvSpPr>
          <p:spPr>
            <a:xfrm>
              <a:off x="6169650" y="5024700"/>
              <a:ext cx="2401125" cy="1027654"/>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en-US" altLang="zh-CN" sz="1200" dirty="0">
                  <a:solidFill>
                    <a:schemeClr val="bg1"/>
                  </a:solidFill>
                  <a:latin typeface="+mn-lt"/>
                  <a:ea typeface="+mn-ea"/>
                  <a:cs typeface="+mn-ea"/>
                  <a:sym typeface="+mn-lt"/>
                </a:rPr>
                <a:t>Your content to play here, or through paste in this box, and select only the text. Your content to play here</a:t>
              </a:r>
              <a:endParaRPr lang="id-ID" sz="1200" dirty="0">
                <a:solidFill>
                  <a:schemeClr val="bg1"/>
                </a:solidFill>
                <a:latin typeface="+mn-lt"/>
                <a:ea typeface="+mn-ea"/>
                <a:cs typeface="+mn-ea"/>
                <a:sym typeface="+mn-lt"/>
              </a:endParaRPr>
            </a:p>
          </p:txBody>
        </p:sp>
      </p:grpSp>
      <p:sp>
        <p:nvSpPr>
          <p:cNvPr id="11" name="PA-文本框 9">
            <a:extLst>
              <a:ext uri="{FF2B5EF4-FFF2-40B4-BE49-F238E27FC236}">
                <a16:creationId xmlns:a16="http://schemas.microsoft.com/office/drawing/2014/main" id="{FA2D7895-EC75-A84F-AB69-164076DB0307}"/>
              </a:ext>
            </a:extLst>
          </p:cNvPr>
          <p:cNvSpPr txBox="1"/>
          <p:nvPr>
            <p:custDataLst>
              <p:tags r:id="rId2"/>
            </p:custDataLst>
          </p:nvPr>
        </p:nvSpPr>
        <p:spPr>
          <a:xfrm>
            <a:off x="2028622" y="5265957"/>
            <a:ext cx="8015924" cy="623312"/>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en-US" altLang="zh-CN" sz="1400" dirty="0">
                <a:latin typeface="+mn-lt"/>
                <a:ea typeface="+mn-ea"/>
                <a:cs typeface="+mn-ea"/>
                <a:sym typeface="+mn-lt"/>
              </a:rPr>
              <a:t>I don't care advertisement in search result , but I'm really mindful of the ads inside the pages. When you open a web page, 80% of the content of the page is advertised. This is a huge waste of time</a:t>
            </a:r>
          </a:p>
        </p:txBody>
      </p:sp>
      <p:sp>
        <p:nvSpPr>
          <p:cNvPr id="26" name="PA-文本框 6">
            <a:extLst>
              <a:ext uri="{FF2B5EF4-FFF2-40B4-BE49-F238E27FC236}">
                <a16:creationId xmlns:a16="http://schemas.microsoft.com/office/drawing/2014/main" id="{818CB8D3-054B-4113-BE12-322476DD8C53}"/>
              </a:ext>
            </a:extLst>
          </p:cNvPr>
          <p:cNvSpPr txBox="1"/>
          <p:nvPr>
            <p:custDataLst>
              <p:tags r:id="rId3"/>
            </p:custDataLst>
          </p:nvPr>
        </p:nvSpPr>
        <p:spPr>
          <a:xfrm>
            <a:off x="743305" y="203657"/>
            <a:ext cx="3762707" cy="523220"/>
          </a:xfrm>
          <a:prstGeom prst="rect">
            <a:avLst/>
          </a:prstGeom>
          <a:noFill/>
        </p:spPr>
        <p:txBody>
          <a:bodyPr wrap="square" rtlCol="0">
            <a:spAutoFit/>
          </a:bodyPr>
          <a:lstStyle/>
          <a:p>
            <a:r>
              <a:rPr lang="en-US" altLang="zh-CN" sz="2800" b="1" dirty="0">
                <a:solidFill>
                  <a:schemeClr val="tx1">
                    <a:lumMod val="75000"/>
                    <a:lumOff val="25000"/>
                  </a:schemeClr>
                </a:solidFill>
                <a:cs typeface="+mn-ea"/>
                <a:sym typeface="+mn-lt"/>
              </a:rPr>
              <a:t>Double advertising </a:t>
            </a:r>
            <a:endParaRPr lang="en-US" sz="2800" b="1" dirty="0">
              <a:solidFill>
                <a:schemeClr val="tx1">
                  <a:lumMod val="75000"/>
                  <a:lumOff val="25000"/>
                </a:schemeClr>
              </a:solidFill>
              <a:cs typeface="+mn-ea"/>
              <a:sym typeface="+mn-lt"/>
            </a:endParaRPr>
          </a:p>
        </p:txBody>
      </p:sp>
      <p:pic>
        <p:nvPicPr>
          <p:cNvPr id="13" name="图片 12">
            <a:extLst>
              <a:ext uri="{FF2B5EF4-FFF2-40B4-BE49-F238E27FC236}">
                <a16:creationId xmlns:a16="http://schemas.microsoft.com/office/drawing/2014/main" id="{B19CDDB1-D6EA-16C3-790B-1939F4FD96A4}"/>
              </a:ext>
            </a:extLst>
          </p:cNvPr>
          <p:cNvPicPr>
            <a:picLocks noChangeAspect="1"/>
          </p:cNvPicPr>
          <p:nvPr/>
        </p:nvPicPr>
        <p:blipFill>
          <a:blip r:embed="rId8"/>
          <a:stretch>
            <a:fillRect/>
          </a:stretch>
        </p:blipFill>
        <p:spPr>
          <a:xfrm>
            <a:off x="3142273" y="1422328"/>
            <a:ext cx="6647179" cy="3148178"/>
          </a:xfrm>
          <a:prstGeom prst="rect">
            <a:avLst/>
          </a:prstGeom>
        </p:spPr>
      </p:pic>
    </p:spTree>
    <p:extLst>
      <p:ext uri="{BB962C8B-B14F-4D97-AF65-F5344CB8AC3E}">
        <p14:creationId xmlns:p14="http://schemas.microsoft.com/office/powerpoint/2010/main" val="5736842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CFB4030F-D253-4247-9FEA-B17864ABE2C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G60ME4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utDBO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G60ME6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brQwT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brQwTm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brQwT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brQwTp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brQwTr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brQwTg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ButDBOKwvAbUoAAABrAAAAGwAAAHVuaXZlcnNhbC91bml2ZXJzYWwucG5nLnhtbLOxr8jNUShLLSrOzM+zVTLUM1Cyt+PlsikoSi3LTC1XqACKGekZQICSQiUqtzwzpSQDKGRgbowQzEjNTM8osVWyMDCFC+oDzQQAUEsBAgAAFAACAAgAbrQwThUOrShkBAAABxEAAB0AAAAAAAAAAQAAAAAAAAAAAHVuaXZlcnNhbC9jb21tb25fbWVzc2FnZXMubG5nUEsBAgAAFAACAAgAbrQwTgh+CyMpAwAAhgwAACcAAAAAAAAAAQAAAAAAnwQAAHVuaXZlcnNhbC9mbGFzaF9wdWJsaXNoaW5nX3NldHRpbmdzLnhtbFBLAQIAABQAAgAIAG60ME61/AlkugIAAFUKAAAhAAAAAAAAAAEAAAAAAA0IAAB1bml2ZXJzYWwvZmxhc2hfc2tpbl9zZXR0aW5ncy54bWxQSwECAAAUAAIACAButDBOKpYPZ/4CAACXCwAAJgAAAAAAAAABAAAAAAAGCwAAdW5pdmVyc2FsL2h0bWxfcHVibGlzaGluZ19zZXR0aW5ncy54bWxQSwECAAAUAAIACAButDBOaHFSkZoBAAAfBgAAHwAAAAAAAAABAAAAAABIDgAAdW5pdmVyc2FsL2h0bWxfc2tpbl9zZXR0aW5ncy5qc1BLAQIAABQAAgAIAG60ME49PC/RwQAAAOUBAAAaAAAAAAAAAAEAAAAAAB8QAAB1bml2ZXJzYWwvaTE4bl9wcmVzZXRzLnhtbFBLAQIAABQAAgAIAG60ME6a+ZZkawAAAGsAAAAcAAAAAAAAAAEAAAAAABgRAAB1bml2ZXJzYWwvbG9jYWxfc2V0dGluZ3MueG1sUEsBAgAAFAACAAgARJRXRyO0Tvv7AgAAsAgAABQAAAAAAAAAAQAAAAAAvREAAHVuaXZlcnNhbC9wbGF5ZXIueG1sUEsBAgAAFAACAAgAbrQwTrCHI/RsAQAA9wIAACkAAAAAAAAAAQAAAAAA6hQAAHVuaXZlcnNhbC9za2luX2N1c3RvbWl6YXRpb25fc2V0dGluZ3MueG1sUEsBAgAAFAACAAgAbrQwTgXZichKDQAA1SEAABcAAAAAAAAAAAAAAAAAnRYAAHVuaXZlcnNhbC91bml2ZXJzYWwucG5nUEsBAgAAFAACAAgAbrQwTisLwG1KAAAAawAAABsAAAAAAAAAAQAAAAAAHCQAAHVuaXZlcnNhbC91bml2ZXJzYWwucG5nLnhtbFBLBQYAAAAACwALAEkDAACfJAAAAAA="/>
  <p:tag name="ISPRING_PRESENTATION_TITLE" val="手绘清新淡雅水彩工作汇报PPT模板"/>
</p:tagLst>
</file>

<file path=ppt/tags/tag10.xml><?xml version="1.0" encoding="utf-8"?>
<p:tagLst xmlns:a="http://schemas.openxmlformats.org/drawingml/2006/main" xmlns:r="http://schemas.openxmlformats.org/officeDocument/2006/relationships" xmlns:p="http://schemas.openxmlformats.org/presentationml/2006/main">
  <p:tag name="PA" val="v5.1.0"/>
</p:tagLst>
</file>

<file path=ppt/tags/tag11.xml><?xml version="1.0" encoding="utf-8"?>
<p:tagLst xmlns:a="http://schemas.openxmlformats.org/drawingml/2006/main" xmlns:r="http://schemas.openxmlformats.org/officeDocument/2006/relationships" xmlns:p="http://schemas.openxmlformats.org/presentationml/2006/main">
  <p:tag name="PA" val="v5.1.0"/>
</p:tagLst>
</file>

<file path=ppt/tags/tag12.xml><?xml version="1.0" encoding="utf-8"?>
<p:tagLst xmlns:a="http://schemas.openxmlformats.org/drawingml/2006/main" xmlns:r="http://schemas.openxmlformats.org/officeDocument/2006/relationships" xmlns:p="http://schemas.openxmlformats.org/presentationml/2006/main">
  <p:tag name="PA" val="v5.1.2"/>
</p:tagLst>
</file>

<file path=ppt/tags/tag13.xml><?xml version="1.0" encoding="utf-8"?>
<p:tagLst xmlns:a="http://schemas.openxmlformats.org/drawingml/2006/main" xmlns:r="http://schemas.openxmlformats.org/officeDocument/2006/relationships" xmlns:p="http://schemas.openxmlformats.org/presentationml/2006/main">
  <p:tag name="PA" val="v5.1.2"/>
</p:tagLst>
</file>

<file path=ppt/tags/tag14.xml><?xml version="1.0" encoding="utf-8"?>
<p:tagLst xmlns:a="http://schemas.openxmlformats.org/drawingml/2006/main" xmlns:r="http://schemas.openxmlformats.org/officeDocument/2006/relationships" xmlns:p="http://schemas.openxmlformats.org/presentationml/2006/main">
  <p:tag name="PA" val="v5.1.0"/>
</p:tagLst>
</file>

<file path=ppt/tags/tag15.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PA" val="v5.1.0"/>
</p:tagLst>
</file>

<file path=ppt/tags/tag17.xml><?xml version="1.0" encoding="utf-8"?>
<p:tagLst xmlns:a="http://schemas.openxmlformats.org/drawingml/2006/main" xmlns:r="http://schemas.openxmlformats.org/officeDocument/2006/relationships" xmlns:p="http://schemas.openxmlformats.org/presentationml/2006/main">
  <p:tag name="PA" val="v5.1.0"/>
</p:tagLst>
</file>

<file path=ppt/tags/tag18.xml><?xml version="1.0" encoding="utf-8"?>
<p:tagLst xmlns:a="http://schemas.openxmlformats.org/drawingml/2006/main" xmlns:r="http://schemas.openxmlformats.org/officeDocument/2006/relationships" xmlns:p="http://schemas.openxmlformats.org/presentationml/2006/main">
  <p:tag name="PA" val="v5.1.0"/>
</p:tagLst>
</file>

<file path=ppt/tags/tag19.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PA" val="v5.1.0"/>
</p:tagLst>
</file>

<file path=ppt/tags/tag20.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PA" val="v5.1.2"/>
</p:tagLst>
</file>

<file path=ppt/tags/tag22.xml><?xml version="1.0" encoding="utf-8"?>
<p:tagLst xmlns:a="http://schemas.openxmlformats.org/drawingml/2006/main" xmlns:r="http://schemas.openxmlformats.org/officeDocument/2006/relationships" xmlns:p="http://schemas.openxmlformats.org/presentationml/2006/main">
  <p:tag name="PA" val="v5.1.0"/>
</p:tagLst>
</file>

<file path=ppt/tags/tag23.xml><?xml version="1.0" encoding="utf-8"?>
<p:tagLst xmlns:a="http://schemas.openxmlformats.org/drawingml/2006/main" xmlns:r="http://schemas.openxmlformats.org/officeDocument/2006/relationships" xmlns:p="http://schemas.openxmlformats.org/presentationml/2006/main">
  <p:tag name="PA" val="v5.1.0"/>
</p:tagLst>
</file>

<file path=ppt/tags/tag24.xml><?xml version="1.0" encoding="utf-8"?>
<p:tagLst xmlns:a="http://schemas.openxmlformats.org/drawingml/2006/main" xmlns:r="http://schemas.openxmlformats.org/officeDocument/2006/relationships" xmlns:p="http://schemas.openxmlformats.org/presentationml/2006/main">
  <p:tag name="PA" val="v5.1.2"/>
</p:tagLst>
</file>

<file path=ppt/tags/tag25.xml><?xml version="1.0" encoding="utf-8"?>
<p:tagLst xmlns:a="http://schemas.openxmlformats.org/drawingml/2006/main" xmlns:r="http://schemas.openxmlformats.org/officeDocument/2006/relationships" xmlns:p="http://schemas.openxmlformats.org/presentationml/2006/main">
  <p:tag name="PA" val="v5.1.2"/>
</p:tagLst>
</file>

<file path=ppt/tags/tag26.xml><?xml version="1.0" encoding="utf-8"?>
<p:tagLst xmlns:a="http://schemas.openxmlformats.org/drawingml/2006/main" xmlns:r="http://schemas.openxmlformats.org/officeDocument/2006/relationships" xmlns:p="http://schemas.openxmlformats.org/presentationml/2006/main">
  <p:tag name="PA" val="v5.1.0"/>
</p:tagLst>
</file>

<file path=ppt/tags/tag27.xml><?xml version="1.0" encoding="utf-8"?>
<p:tagLst xmlns:a="http://schemas.openxmlformats.org/drawingml/2006/main" xmlns:r="http://schemas.openxmlformats.org/officeDocument/2006/relationships" xmlns:p="http://schemas.openxmlformats.org/presentationml/2006/main">
  <p:tag name="PA" val="v5.1.0"/>
</p:tagLst>
</file>

<file path=ppt/tags/tag28.xml><?xml version="1.0" encoding="utf-8"?>
<p:tagLst xmlns:a="http://schemas.openxmlformats.org/drawingml/2006/main" xmlns:r="http://schemas.openxmlformats.org/officeDocument/2006/relationships" xmlns:p="http://schemas.openxmlformats.org/presentationml/2006/main">
  <p:tag name="PA" val="v5.1.0"/>
</p:tagLst>
</file>

<file path=ppt/tags/tag29.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0"/>
</p:tagLst>
</file>

<file path=ppt/tags/tag30.xml><?xml version="1.0" encoding="utf-8"?>
<p:tagLst xmlns:a="http://schemas.openxmlformats.org/drawingml/2006/main" xmlns:r="http://schemas.openxmlformats.org/officeDocument/2006/relationships" xmlns:p="http://schemas.openxmlformats.org/presentationml/2006/main">
  <p:tag name="PA" val="v5.1.0"/>
</p:tagLst>
</file>

<file path=ppt/tags/tag31.xml><?xml version="1.0" encoding="utf-8"?>
<p:tagLst xmlns:a="http://schemas.openxmlformats.org/drawingml/2006/main" xmlns:r="http://schemas.openxmlformats.org/officeDocument/2006/relationships" xmlns:p="http://schemas.openxmlformats.org/presentationml/2006/main">
  <p:tag name="PA" val="v5.1.0"/>
</p:tagLst>
</file>

<file path=ppt/tags/tag32.xml><?xml version="1.0" encoding="utf-8"?>
<p:tagLst xmlns:a="http://schemas.openxmlformats.org/drawingml/2006/main" xmlns:r="http://schemas.openxmlformats.org/officeDocument/2006/relationships" xmlns:p="http://schemas.openxmlformats.org/presentationml/2006/main">
  <p:tag name="PA" val="v5.1.2"/>
</p:tagLst>
</file>

<file path=ppt/tags/tag33.xml><?xml version="1.0" encoding="utf-8"?>
<p:tagLst xmlns:a="http://schemas.openxmlformats.org/drawingml/2006/main" xmlns:r="http://schemas.openxmlformats.org/officeDocument/2006/relationships" xmlns:p="http://schemas.openxmlformats.org/presentationml/2006/main">
  <p:tag name="PA" val="v5.1.2"/>
</p:tagLst>
</file>

<file path=ppt/tags/tag34.xml><?xml version="1.0" encoding="utf-8"?>
<p:tagLst xmlns:a="http://schemas.openxmlformats.org/drawingml/2006/main" xmlns:r="http://schemas.openxmlformats.org/officeDocument/2006/relationships" xmlns:p="http://schemas.openxmlformats.org/presentationml/2006/main">
  <p:tag name="PA" val="v5.1.0"/>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0"/>
</p:tagLst>
</file>

<file path=ppt/tags/tag6.xml><?xml version="1.0" encoding="utf-8"?>
<p:tagLst xmlns:a="http://schemas.openxmlformats.org/drawingml/2006/main" xmlns:r="http://schemas.openxmlformats.org/officeDocument/2006/relationships" xmlns:p="http://schemas.openxmlformats.org/presentationml/2006/main">
  <p:tag name="PA" val="v5.1.0"/>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51PPT模板网  www.51pptmoban.com">
  <a:themeElements>
    <a:clrScheme name="自定义 4">
      <a:dk1>
        <a:srgbClr val="000000"/>
      </a:dk1>
      <a:lt1>
        <a:srgbClr val="FFFFFF"/>
      </a:lt1>
      <a:dk2>
        <a:srgbClr val="44546A"/>
      </a:dk2>
      <a:lt2>
        <a:srgbClr val="E7E6E6"/>
      </a:lt2>
      <a:accent1>
        <a:srgbClr val="91C5C8"/>
      </a:accent1>
      <a:accent2>
        <a:srgbClr val="F0C7C5"/>
      </a:accent2>
      <a:accent3>
        <a:srgbClr val="A5A5A5"/>
      </a:accent3>
      <a:accent4>
        <a:srgbClr val="FFC000"/>
      </a:accent4>
      <a:accent5>
        <a:srgbClr val="5B9BD5"/>
      </a:accent5>
      <a:accent6>
        <a:srgbClr val="70AD47"/>
      </a:accent6>
      <a:hlink>
        <a:srgbClr val="0563C1"/>
      </a:hlink>
      <a:folHlink>
        <a:srgbClr val="954F72"/>
      </a:folHlink>
    </a:clrScheme>
    <a:fontScheme name="faslxxkm">
      <a:majorFont>
        <a:latin typeface="Arial" panose="020F0302020204030204"/>
        <a:ea typeface="阿里巴巴普惠体 2.0 55 Regular"/>
        <a:cs typeface=""/>
      </a:majorFont>
      <a:minorFont>
        <a:latin typeface="Arial" panose="020F0502020204030204"/>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550</Words>
  <Application>Microsoft Office PowerPoint</Application>
  <PresentationFormat>宽屏</PresentationFormat>
  <Paragraphs>81</Paragraphs>
  <Slides>15</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Gill Sans</vt:lpstr>
      <vt:lpstr>等线</vt:lpstr>
      <vt:lpstr>华文中宋</vt:lpstr>
      <vt:lpstr>Arial</vt:lpstr>
      <vt:lpstr>51PPT模板网  www.51pptmoban.com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淡雅粉绿墨迹水彩清新文艺总结汇报ppt模板</dc:title>
  <dc:creator>sunny</dc:creator>
  <cp:keywords>51PPT模板网</cp:keywords>
  <dc:description>www.51pptmoban.com</dc:description>
  <cp:lastModifiedBy>M YH</cp:lastModifiedBy>
  <cp:revision>68</cp:revision>
  <dcterms:created xsi:type="dcterms:W3CDTF">2019-02-19T12:23:00Z</dcterms:created>
  <dcterms:modified xsi:type="dcterms:W3CDTF">2022-05-18T05:12:32Z</dcterms:modified>
</cp:coreProperties>
</file>